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</p:sldIdLst>
  <p:sldSz cy="5143500" cx="9144000"/>
  <p:notesSz cx="6858000" cy="9144000"/>
  <p:embeddedFontLst>
    <p:embeddedFont>
      <p:font typeface="Arial Narrow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68">
          <p15:clr>
            <a:srgbClr val="000000"/>
          </p15:clr>
        </p15:guide>
        <p15:guide id="2" pos="235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68" orient="horz"/>
        <p:guide pos="23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ArialNarrow-bold.fntdata"/><Relationship Id="rId83" Type="http://schemas.openxmlformats.org/officeDocument/2006/relationships/font" Target="fonts/ArialNarrow-regular.fntdata"/><Relationship Id="rId42" Type="http://schemas.openxmlformats.org/officeDocument/2006/relationships/slide" Target="slides/slide34.xml"/><Relationship Id="rId86" Type="http://schemas.openxmlformats.org/officeDocument/2006/relationships/font" Target="fonts/ArialNarrow-boldItalic.fntdata"/><Relationship Id="rId41" Type="http://schemas.openxmlformats.org/officeDocument/2006/relationships/slide" Target="slides/slide33.xml"/><Relationship Id="rId85" Type="http://schemas.openxmlformats.org/officeDocument/2006/relationships/font" Target="fonts/ArialNarrow-italic.fntdata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d74517c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9d74517c2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5d58ea41a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85d58ea41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85d58ea41a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5d58ea41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85d58ea41a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5d58ea41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85d58ea41a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5d58ea41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85d58ea41a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5d58ea41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85d58ea41a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5d58ea41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85d58ea41a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5d58ea41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85d58ea41a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5d58ea41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85d58ea41a_0_4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5d58ea41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85d58ea41a_0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5d58ea41a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g85d58ea41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85d58ea41a_0_4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5d58ea41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85d58ea41a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5d58ea41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85d58ea41a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5d58ea41a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85d58ea41a_0_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5d58ea41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85d58ea41a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5d58ea41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85d58ea41a_0_5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d1cd75267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d1cd752678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5d58ea41a_0_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85d58ea41a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85d58ea41a_0_6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5d58ea41a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85d58ea41a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5d58ea41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85d58ea41a_0_7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5d58ea41a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85d58ea41a_0_9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5d58ea41a_0_9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85d58ea41a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85d58ea41a_0_9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5d58ea41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85d58ea41a_0_10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5d58ea41a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85d58ea41a_0_10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5d58ea41a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85d58ea41a_0_1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5d58ea41a_0_15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g85d58ea41a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85d58ea41a_0_15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85d58ea41a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85d58ea41a_0_1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5d58ea41a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85d58ea41a_0_16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85d58ea41a_0_19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g85d58ea41a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85d58ea41a_0_19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5d58ea41a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85d58ea41a_0_19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85d58ea41a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g85d58ea41a_0_20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85d58ea41a_0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85d58ea41a_0_2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85d58ea41a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85d58ea41a_0_2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85d58ea41a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85d58ea41a_0_2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d1cd75267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d1cd752678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d1cd7526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gd1cd752678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d1cd75267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gd1cd752678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d1cd75267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gd1cd752678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d1cd7526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gd1cd75267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d1cd752678_0_288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gd1cd752678_0_288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d1cd752678_0_295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gd1cd752678_0_295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d1cd752678_0_301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gd1cd752678_0_301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d1cd752678_0_457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gd1cd752678_0_457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d1cd752678_0_464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gd1cd752678_0_464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d1cd752678_0_470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gd1cd752678_0_470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d1cd752678_0_551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gd1cd752678_0_551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d1cd752678_0_557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gd1cd752678_0_557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d1cd752678_0_563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gd1cd752678_0_563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d1cd752678_0_569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gd1cd752678_0_569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d1cd752678_0_575:notes"/>
          <p:cNvSpPr txBox="1"/>
          <p:nvPr>
            <p:ph idx="1" type="body"/>
          </p:nvPr>
        </p:nvSpPr>
        <p:spPr>
          <a:xfrm>
            <a:off x="685482" y="4343150"/>
            <a:ext cx="5487300" cy="4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gd1cd752678_0_575:notes"/>
          <p:cNvSpPr/>
          <p:nvPr>
            <p:ph idx="2" type="sldImg"/>
          </p:nvPr>
        </p:nvSpPr>
        <p:spPr>
          <a:xfrm>
            <a:off x="202771" y="686138"/>
            <a:ext cx="6452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2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2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0" name="Google Shape;190;p32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1" name="Google Shape;191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3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8" name="Google Shape;198;p33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33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5" name="Google Shape;215;p3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6" name="Google Shape;216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3" name="Google Shape;223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7" name="Google Shape;267;p4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8" name="Google Shape;268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4" name="Google Shape;274;p4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5" name="Google Shape;275;p4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4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7" name="Google Shape;277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2" name="Google Shape;292;p4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3" name="Google Shape;293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0" name="Google Shape;300;p5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5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5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Andrew Ng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Andrew Ng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7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8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5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hyperlink" Target="https://ru.wikipedia.org/wiki/%D0%9C%D0%B5%D1%82%D0%BE%D0%B4_%D1%81%D0%BE%D0%BF%D1%80%D1%8F%D0%B6%D1%91%D0%BD%D0%BD%D1%8B%D1%85_%D0%B3%D1%80%D0%B0%D0%B4%D0%B8%D0%B5%D0%BD%D1%82%D0%BE%D0%B2" TargetMode="External"/><Relationship Id="rId8" Type="http://schemas.openxmlformats.org/officeDocument/2006/relationships/hyperlink" Target="https://ru.wikipedia.org/wiki/%D0%90%D0%BB%D0%B3%D0%BE%D1%80%D0%B8%D1%82%D0%BC_%D0%91%D1%80%D0%BE%D0%B9%D0%B4%D0%B5%D0%BD%D0%B0_%E2%80%94_%D0%A4%D0%BB%D0%B5%D1%82%D1%87%D0%B5%D1%80%D0%B0_%E2%80%94_%D0%93%D0%BE%D0%BB%D1%8C%D0%B4%D1%84%D0%B0%D1%80%D0%B1%D0%B0_%E2%80%94_%D0%A8%D0%B0%D0%BD%D0%BD%D0%B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4.png"/><Relationship Id="rId7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64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9" Type="http://schemas.openxmlformats.org/officeDocument/2006/relationships/image" Target="../media/image75.png"/><Relationship Id="rId5" Type="http://schemas.openxmlformats.org/officeDocument/2006/relationships/image" Target="../media/image72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6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85.png"/><Relationship Id="rId9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5" Type="http://schemas.openxmlformats.org/officeDocument/2006/relationships/image" Target="../media/image96.png"/><Relationship Id="rId6" Type="http://schemas.openxmlformats.org/officeDocument/2006/relationships/image" Target="../media/image1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Relationship Id="rId5" Type="http://schemas.openxmlformats.org/officeDocument/2006/relationships/image" Target="../media/image98.png"/><Relationship Id="rId6" Type="http://schemas.openxmlformats.org/officeDocument/2006/relationships/image" Target="../media/image1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2.png"/><Relationship Id="rId4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3.png"/><Relationship Id="rId4" Type="http://schemas.openxmlformats.org/officeDocument/2006/relationships/image" Target="../media/image1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Relationship Id="rId4" Type="http://schemas.openxmlformats.org/officeDocument/2006/relationships/image" Target="../media/image118.png"/><Relationship Id="rId5" Type="http://schemas.openxmlformats.org/officeDocument/2006/relationships/image" Target="../media/image106.png"/><Relationship Id="rId6" Type="http://schemas.openxmlformats.org/officeDocument/2006/relationships/image" Target="../media/image111.png"/><Relationship Id="rId7" Type="http://schemas.openxmlformats.org/officeDocument/2006/relationships/image" Target="../media/image1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image" Target="../media/image108.png"/><Relationship Id="rId6" Type="http://schemas.openxmlformats.org/officeDocument/2006/relationships/image" Target="../media/image114.png"/><Relationship Id="rId7" Type="http://schemas.openxmlformats.org/officeDocument/2006/relationships/image" Target="../media/image10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0.png"/><Relationship Id="rId4" Type="http://schemas.openxmlformats.org/officeDocument/2006/relationships/image" Target="../media/image128.png"/><Relationship Id="rId9" Type="http://schemas.openxmlformats.org/officeDocument/2006/relationships/image" Target="../media/image123.png"/><Relationship Id="rId5" Type="http://schemas.openxmlformats.org/officeDocument/2006/relationships/image" Target="../media/image130.png"/><Relationship Id="rId6" Type="http://schemas.openxmlformats.org/officeDocument/2006/relationships/image" Target="../media/image126.png"/><Relationship Id="rId7" Type="http://schemas.openxmlformats.org/officeDocument/2006/relationships/image" Target="../media/image134.png"/><Relationship Id="rId8" Type="http://schemas.openxmlformats.org/officeDocument/2006/relationships/image" Target="../media/image1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1.jpg"/><Relationship Id="rId4" Type="http://schemas.openxmlformats.org/officeDocument/2006/relationships/image" Target="../media/image1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7.png"/><Relationship Id="rId4" Type="http://schemas.openxmlformats.org/officeDocument/2006/relationships/image" Target="../media/image129.png"/><Relationship Id="rId5" Type="http://schemas.openxmlformats.org/officeDocument/2006/relationships/image" Target="../media/image131.png"/><Relationship Id="rId6" Type="http://schemas.openxmlformats.org/officeDocument/2006/relationships/image" Target="../media/image124.png"/><Relationship Id="rId7" Type="http://schemas.openxmlformats.org/officeDocument/2006/relationships/image" Target="../media/image136.png"/><Relationship Id="rId8" Type="http://schemas.openxmlformats.org/officeDocument/2006/relationships/image" Target="../media/image1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2.png"/><Relationship Id="rId4" Type="http://schemas.openxmlformats.org/officeDocument/2006/relationships/image" Target="../media/image138.png"/><Relationship Id="rId9" Type="http://schemas.openxmlformats.org/officeDocument/2006/relationships/image" Target="../media/image149.png"/><Relationship Id="rId5" Type="http://schemas.openxmlformats.org/officeDocument/2006/relationships/image" Target="../media/image140.png"/><Relationship Id="rId6" Type="http://schemas.openxmlformats.org/officeDocument/2006/relationships/image" Target="../media/image135.png"/><Relationship Id="rId7" Type="http://schemas.openxmlformats.org/officeDocument/2006/relationships/image" Target="../media/image147.png"/><Relationship Id="rId8" Type="http://schemas.openxmlformats.org/officeDocument/2006/relationships/image" Target="../media/image144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4.png"/><Relationship Id="rId11" Type="http://schemas.openxmlformats.org/officeDocument/2006/relationships/image" Target="../media/image146.png"/><Relationship Id="rId22" Type="http://schemas.openxmlformats.org/officeDocument/2006/relationships/image" Target="../media/image170.png"/><Relationship Id="rId10" Type="http://schemas.openxmlformats.org/officeDocument/2006/relationships/image" Target="../media/image161.png"/><Relationship Id="rId21" Type="http://schemas.openxmlformats.org/officeDocument/2006/relationships/image" Target="../media/image163.png"/><Relationship Id="rId13" Type="http://schemas.openxmlformats.org/officeDocument/2006/relationships/image" Target="../media/image157.png"/><Relationship Id="rId12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1.png"/><Relationship Id="rId4" Type="http://schemas.openxmlformats.org/officeDocument/2006/relationships/image" Target="../media/image143.png"/><Relationship Id="rId9" Type="http://schemas.openxmlformats.org/officeDocument/2006/relationships/image" Target="../media/image164.png"/><Relationship Id="rId15" Type="http://schemas.openxmlformats.org/officeDocument/2006/relationships/image" Target="../media/image153.png"/><Relationship Id="rId14" Type="http://schemas.openxmlformats.org/officeDocument/2006/relationships/image" Target="../media/image165.png"/><Relationship Id="rId17" Type="http://schemas.openxmlformats.org/officeDocument/2006/relationships/image" Target="../media/image151.png"/><Relationship Id="rId16" Type="http://schemas.openxmlformats.org/officeDocument/2006/relationships/image" Target="../media/image152.png"/><Relationship Id="rId5" Type="http://schemas.openxmlformats.org/officeDocument/2006/relationships/image" Target="../media/image142.png"/><Relationship Id="rId19" Type="http://schemas.openxmlformats.org/officeDocument/2006/relationships/image" Target="../media/image155.png"/><Relationship Id="rId6" Type="http://schemas.openxmlformats.org/officeDocument/2006/relationships/image" Target="../media/image139.png"/><Relationship Id="rId18" Type="http://schemas.openxmlformats.org/officeDocument/2006/relationships/image" Target="../media/image150.png"/><Relationship Id="rId7" Type="http://schemas.openxmlformats.org/officeDocument/2006/relationships/image" Target="../media/image145.png"/><Relationship Id="rId8" Type="http://schemas.openxmlformats.org/officeDocument/2006/relationships/image" Target="../media/image1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7.jp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0.jpg"/><Relationship Id="rId4" Type="http://schemas.openxmlformats.org/officeDocument/2006/relationships/image" Target="../media/image158.png"/><Relationship Id="rId9" Type="http://schemas.openxmlformats.org/officeDocument/2006/relationships/image" Target="../media/image177.png"/><Relationship Id="rId5" Type="http://schemas.openxmlformats.org/officeDocument/2006/relationships/image" Target="../media/image159.png"/><Relationship Id="rId6" Type="http://schemas.openxmlformats.org/officeDocument/2006/relationships/image" Target="../media/image168.jpg"/><Relationship Id="rId7" Type="http://schemas.openxmlformats.org/officeDocument/2006/relationships/image" Target="../media/image167.png"/><Relationship Id="rId8" Type="http://schemas.openxmlformats.org/officeDocument/2006/relationships/image" Target="../media/image172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3.png"/><Relationship Id="rId10" Type="http://schemas.openxmlformats.org/officeDocument/2006/relationships/image" Target="../media/image175.png"/><Relationship Id="rId12" Type="http://schemas.openxmlformats.org/officeDocument/2006/relationships/image" Target="../media/image18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7.png"/><Relationship Id="rId4" Type="http://schemas.openxmlformats.org/officeDocument/2006/relationships/image" Target="../media/image172.png"/><Relationship Id="rId9" Type="http://schemas.openxmlformats.org/officeDocument/2006/relationships/image" Target="../media/image171.png"/><Relationship Id="rId5" Type="http://schemas.openxmlformats.org/officeDocument/2006/relationships/image" Target="../media/image177.png"/><Relationship Id="rId6" Type="http://schemas.openxmlformats.org/officeDocument/2006/relationships/image" Target="../media/image166.png"/><Relationship Id="rId7" Type="http://schemas.openxmlformats.org/officeDocument/2006/relationships/image" Target="../media/image169.png"/><Relationship Id="rId8" Type="http://schemas.openxmlformats.org/officeDocument/2006/relationships/image" Target="../media/image1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5.png"/><Relationship Id="rId4" Type="http://schemas.openxmlformats.org/officeDocument/2006/relationships/image" Target="../media/image178.png"/><Relationship Id="rId5" Type="http://schemas.openxmlformats.org/officeDocument/2006/relationships/image" Target="../media/image180.png"/><Relationship Id="rId6" Type="http://schemas.openxmlformats.org/officeDocument/2006/relationships/image" Target="../media/image183.png"/><Relationship Id="rId7" Type="http://schemas.openxmlformats.org/officeDocument/2006/relationships/image" Target="../media/image181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9.png"/><Relationship Id="rId10" Type="http://schemas.openxmlformats.org/officeDocument/2006/relationships/image" Target="../media/image188.png"/><Relationship Id="rId13" Type="http://schemas.openxmlformats.org/officeDocument/2006/relationships/image" Target="../media/image195.png"/><Relationship Id="rId1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9.png"/><Relationship Id="rId4" Type="http://schemas.openxmlformats.org/officeDocument/2006/relationships/image" Target="../media/image187.png"/><Relationship Id="rId9" Type="http://schemas.openxmlformats.org/officeDocument/2006/relationships/image" Target="../media/image186.png"/><Relationship Id="rId5" Type="http://schemas.openxmlformats.org/officeDocument/2006/relationships/image" Target="../media/image182.png"/><Relationship Id="rId6" Type="http://schemas.openxmlformats.org/officeDocument/2006/relationships/image" Target="../media/image193.png"/><Relationship Id="rId7" Type="http://schemas.openxmlformats.org/officeDocument/2006/relationships/image" Target="../media/image201.png"/><Relationship Id="rId8" Type="http://schemas.openxmlformats.org/officeDocument/2006/relationships/image" Target="../media/image1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6.png"/><Relationship Id="rId4" Type="http://schemas.openxmlformats.org/officeDocument/2006/relationships/image" Target="../media/image190.png"/><Relationship Id="rId5" Type="http://schemas.openxmlformats.org/officeDocument/2006/relationships/image" Target="../media/image199.png"/><Relationship Id="rId6" Type="http://schemas.openxmlformats.org/officeDocument/2006/relationships/image" Target="../media/image197.png"/><Relationship Id="rId7" Type="http://schemas.openxmlformats.org/officeDocument/2006/relationships/image" Target="../media/image200.png"/><Relationship Id="rId8" Type="http://schemas.openxmlformats.org/officeDocument/2006/relationships/image" Target="../media/image198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1.png"/><Relationship Id="rId10" Type="http://schemas.openxmlformats.org/officeDocument/2006/relationships/image" Target="../media/image218.png"/><Relationship Id="rId13" Type="http://schemas.openxmlformats.org/officeDocument/2006/relationships/image" Target="../media/image217.png"/><Relationship Id="rId12" Type="http://schemas.openxmlformats.org/officeDocument/2006/relationships/image" Target="../media/image20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4.png"/><Relationship Id="rId4" Type="http://schemas.openxmlformats.org/officeDocument/2006/relationships/image" Target="../media/image202.png"/><Relationship Id="rId9" Type="http://schemas.openxmlformats.org/officeDocument/2006/relationships/image" Target="../media/image212.png"/><Relationship Id="rId15" Type="http://schemas.openxmlformats.org/officeDocument/2006/relationships/image" Target="../media/image209.png"/><Relationship Id="rId14" Type="http://schemas.openxmlformats.org/officeDocument/2006/relationships/image" Target="../media/image210.png"/><Relationship Id="rId17" Type="http://schemas.openxmlformats.org/officeDocument/2006/relationships/image" Target="../media/image213.png"/><Relationship Id="rId16" Type="http://schemas.openxmlformats.org/officeDocument/2006/relationships/image" Target="../media/image208.png"/><Relationship Id="rId5" Type="http://schemas.openxmlformats.org/officeDocument/2006/relationships/image" Target="../media/image204.png"/><Relationship Id="rId6" Type="http://schemas.openxmlformats.org/officeDocument/2006/relationships/image" Target="../media/image203.png"/><Relationship Id="rId7" Type="http://schemas.openxmlformats.org/officeDocument/2006/relationships/image" Target="../media/image207.png"/><Relationship Id="rId8" Type="http://schemas.openxmlformats.org/officeDocument/2006/relationships/image" Target="../media/image20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19.png"/><Relationship Id="rId5" Type="http://schemas.openxmlformats.org/officeDocument/2006/relationships/image" Target="../media/image216.png"/><Relationship Id="rId6" Type="http://schemas.openxmlformats.org/officeDocument/2006/relationships/image" Target="../media/image218.png"/><Relationship Id="rId7" Type="http://schemas.openxmlformats.org/officeDocument/2006/relationships/image" Target="../media/image215.png"/><Relationship Id="rId8" Type="http://schemas.openxmlformats.org/officeDocument/2006/relationships/image" Target="../media/image2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2.png"/><Relationship Id="rId4" Type="http://schemas.openxmlformats.org/officeDocument/2006/relationships/image" Target="../media/image221.png"/><Relationship Id="rId5" Type="http://schemas.openxmlformats.org/officeDocument/2006/relationships/image" Target="../media/image2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3.png"/><Relationship Id="rId4" Type="http://schemas.openxmlformats.org/officeDocument/2006/relationships/image" Target="../media/image2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53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2" name="Google Shape;322;p53"/>
          <p:cNvSpPr txBox="1"/>
          <p:nvPr>
            <p:ph idx="4294967295" type="ctrTitle"/>
          </p:nvPr>
        </p:nvSpPr>
        <p:spPr>
          <a:xfrm>
            <a:off x="4210050" y="1962150"/>
            <a:ext cx="4876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sz="5000">
                <a:solidFill>
                  <a:srgbClr val="3F3F3F"/>
                </a:solidFill>
              </a:rPr>
              <a:t>Классификация</a:t>
            </a:r>
            <a:endParaRPr b="0" i="0" sz="5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323" name="Google Shape;323;p53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/>
        </p:nvSpPr>
        <p:spPr>
          <a:xfrm>
            <a:off x="2740184" y="2540924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443738" y="747415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43" name="Google Shape;443;p62"/>
          <p:cNvCxnSpPr/>
          <p:nvPr/>
        </p:nvCxnSpPr>
        <p:spPr>
          <a:xfrm rot="10800000">
            <a:off x="1041541" y="895350"/>
            <a:ext cx="0" cy="1695124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4" name="Google Shape;444;p62"/>
          <p:cNvCxnSpPr/>
          <p:nvPr/>
        </p:nvCxnSpPr>
        <p:spPr>
          <a:xfrm>
            <a:off x="919398" y="2485033"/>
            <a:ext cx="1747602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5" name="Google Shape;445;p62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Граница принятия решения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62"/>
          <p:cNvCxnSpPr/>
          <p:nvPr/>
        </p:nvCxnSpPr>
        <p:spPr>
          <a:xfrm>
            <a:off x="986752" y="2098106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62"/>
          <p:cNvCxnSpPr/>
          <p:nvPr/>
        </p:nvCxnSpPr>
        <p:spPr>
          <a:xfrm>
            <a:off x="991975" y="2487639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62"/>
          <p:cNvCxnSpPr/>
          <p:nvPr/>
        </p:nvCxnSpPr>
        <p:spPr>
          <a:xfrm>
            <a:off x="993402" y="1711865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62"/>
          <p:cNvCxnSpPr/>
          <p:nvPr/>
        </p:nvCxnSpPr>
        <p:spPr>
          <a:xfrm>
            <a:off x="998625" y="2101398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62"/>
          <p:cNvCxnSpPr/>
          <p:nvPr/>
        </p:nvCxnSpPr>
        <p:spPr>
          <a:xfrm>
            <a:off x="993861" y="1322552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62"/>
          <p:cNvCxnSpPr/>
          <p:nvPr/>
        </p:nvCxnSpPr>
        <p:spPr>
          <a:xfrm>
            <a:off x="999084" y="1712085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2" name="Google Shape;452;p62"/>
          <p:cNvGrpSpPr/>
          <p:nvPr/>
        </p:nvGrpSpPr>
        <p:grpSpPr>
          <a:xfrm rot="-5400000">
            <a:off x="1574083" y="1910673"/>
            <a:ext cx="105224" cy="1165087"/>
            <a:chOff x="1144375" y="1474952"/>
            <a:chExt cx="105224" cy="1165087"/>
          </a:xfrm>
        </p:grpSpPr>
        <p:cxnSp>
          <p:nvCxnSpPr>
            <p:cNvPr id="453" name="Google Shape;453;p6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4" name="Google Shape;454;p62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5" name="Google Shape;455;p62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62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7" name="Google Shape;457;p62"/>
          <p:cNvGrpSpPr/>
          <p:nvPr/>
        </p:nvGrpSpPr>
        <p:grpSpPr>
          <a:xfrm>
            <a:off x="1122116" y="983249"/>
            <a:ext cx="1445846" cy="1457355"/>
            <a:chOff x="1122116" y="983249"/>
            <a:chExt cx="1445846" cy="1457355"/>
          </a:xfrm>
        </p:grpSpPr>
        <p:sp>
          <p:nvSpPr>
            <p:cNvPr id="458" name="Google Shape;458;p62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2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2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2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2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2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2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2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2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2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2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2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2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62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6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62"/>
          <p:cNvSpPr txBox="1"/>
          <p:nvPr/>
        </p:nvSpPr>
        <p:spPr>
          <a:xfrm>
            <a:off x="1304966" y="2545829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2"/>
          <p:cNvSpPr txBox="1"/>
          <p:nvPr/>
        </p:nvSpPr>
        <p:spPr>
          <a:xfrm>
            <a:off x="1691312" y="2545915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2099653" y="2545915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2"/>
          <p:cNvSpPr txBox="1"/>
          <p:nvPr/>
        </p:nvSpPr>
        <p:spPr>
          <a:xfrm>
            <a:off x="712479" y="1945171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62"/>
          <p:cNvSpPr txBox="1"/>
          <p:nvPr/>
        </p:nvSpPr>
        <p:spPr>
          <a:xfrm>
            <a:off x="723096" y="1514430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737721" y="1149927"/>
            <a:ext cx="274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1396192"/>
            <a:ext cx="4285869" cy="35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2"/>
          <p:cNvSpPr txBox="1"/>
          <p:nvPr/>
        </p:nvSpPr>
        <p:spPr>
          <a:xfrm>
            <a:off x="618934" y="311533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          “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0" y="3245767"/>
            <a:ext cx="800100" cy="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8527" y="3231593"/>
            <a:ext cx="2650998" cy="29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Non-linear decision boundaries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3"/>
          <p:cNvSpPr txBox="1"/>
          <p:nvPr/>
        </p:nvSpPr>
        <p:spPr>
          <a:xfrm>
            <a:off x="2844432" y="2014645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3"/>
          <p:cNvSpPr txBox="1"/>
          <p:nvPr/>
        </p:nvSpPr>
        <p:spPr>
          <a:xfrm>
            <a:off x="1431915" y="752356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93" name="Google Shape;493;p63"/>
          <p:cNvCxnSpPr/>
          <p:nvPr/>
        </p:nvCxnSpPr>
        <p:spPr>
          <a:xfrm rot="10800000">
            <a:off x="1775241" y="1062216"/>
            <a:ext cx="0" cy="2119134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4" name="Google Shape;494;p63"/>
          <p:cNvCxnSpPr/>
          <p:nvPr/>
        </p:nvCxnSpPr>
        <p:spPr>
          <a:xfrm>
            <a:off x="741446" y="2158573"/>
            <a:ext cx="2018631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95" name="Google Shape;49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9098" y="1133475"/>
            <a:ext cx="4147185" cy="35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215" y="1620185"/>
            <a:ext cx="2168271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3"/>
          <p:cNvSpPr txBox="1"/>
          <p:nvPr/>
        </p:nvSpPr>
        <p:spPr>
          <a:xfrm>
            <a:off x="2871520" y="257175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          “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836" y="2702187"/>
            <a:ext cx="800100" cy="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0938" y="2664838"/>
            <a:ext cx="265099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0311" y="3922376"/>
            <a:ext cx="5267325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00400" y="4397502"/>
            <a:ext cx="5277993" cy="384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63"/>
          <p:cNvGrpSpPr/>
          <p:nvPr/>
        </p:nvGrpSpPr>
        <p:grpSpPr>
          <a:xfrm>
            <a:off x="780985" y="1180073"/>
            <a:ext cx="1877389" cy="1893993"/>
            <a:chOff x="780985" y="1180073"/>
            <a:chExt cx="1877389" cy="1893993"/>
          </a:xfrm>
        </p:grpSpPr>
        <p:sp>
          <p:nvSpPr>
            <p:cNvPr id="503" name="Google Shape;503;p63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63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63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63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63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63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63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3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3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3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63"/>
          <p:cNvSpPr txBox="1"/>
          <p:nvPr/>
        </p:nvSpPr>
        <p:spPr>
          <a:xfrm>
            <a:off x="2198854" y="2142301"/>
            <a:ext cx="27427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 rot="-5400000">
            <a:off x="2284584" y="2150440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63"/>
          <p:cNvCxnSpPr/>
          <p:nvPr/>
        </p:nvCxnSpPr>
        <p:spPr>
          <a:xfrm rot="-5400000">
            <a:off x="1148877" y="2152325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63"/>
          <p:cNvSpPr txBox="1"/>
          <p:nvPr/>
        </p:nvSpPr>
        <p:spPr>
          <a:xfrm>
            <a:off x="1049610" y="2158851"/>
            <a:ext cx="4088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aseline="-25000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3"/>
          <p:cNvSpPr txBox="1"/>
          <p:nvPr/>
        </p:nvSpPr>
        <p:spPr>
          <a:xfrm>
            <a:off x="1496177" y="2582383"/>
            <a:ext cx="4088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aseline="-25000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63"/>
          <p:cNvCxnSpPr/>
          <p:nvPr/>
        </p:nvCxnSpPr>
        <p:spPr>
          <a:xfrm>
            <a:off x="1731334" y="2691593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63"/>
          <p:cNvCxnSpPr/>
          <p:nvPr/>
        </p:nvCxnSpPr>
        <p:spPr>
          <a:xfrm>
            <a:off x="1731334" y="1591783"/>
            <a:ext cx="98115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63"/>
          <p:cNvSpPr txBox="1"/>
          <p:nvPr/>
        </p:nvSpPr>
        <p:spPr>
          <a:xfrm>
            <a:off x="1522231" y="1462418"/>
            <a:ext cx="27427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sz="5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64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42" name="Google Shape;542;p64"/>
          <p:cNvSpPr txBox="1"/>
          <p:nvPr>
            <p:ph idx="4294967295" type="ctrTitle"/>
          </p:nvPr>
        </p:nvSpPr>
        <p:spPr>
          <a:xfrm>
            <a:off x="4229100" y="2419350"/>
            <a:ext cx="487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</a:rPr>
              <a:t>Функция ошибки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543" name="Google Shape;543;p64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 txBox="1"/>
          <p:nvPr/>
        </p:nvSpPr>
        <p:spPr>
          <a:xfrm>
            <a:off x="457200" y="413414"/>
            <a:ext cx="2209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Обучающая выборка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65"/>
          <p:cNvGrpSpPr/>
          <p:nvPr/>
        </p:nvGrpSpPr>
        <p:grpSpPr>
          <a:xfrm>
            <a:off x="457200" y="3968175"/>
            <a:ext cx="5638800" cy="584775"/>
            <a:chOff x="457200" y="3182757"/>
            <a:chExt cx="5638800" cy="584775"/>
          </a:xfrm>
        </p:grpSpPr>
        <p:sp>
          <p:nvSpPr>
            <p:cNvPr id="551" name="Google Shape;551;p65"/>
            <p:cNvSpPr txBox="1"/>
            <p:nvPr/>
          </p:nvSpPr>
          <p:spPr>
            <a:xfrm>
              <a:off x="457200" y="3182757"/>
              <a:ext cx="5638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Как подобрать параметры</a:t>
              </a: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?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2" name="Google Shape;552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3" name="Google Shape;55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7995" y="502475"/>
            <a:ext cx="5383530" cy="363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/>
        </p:nvSpPr>
        <p:spPr>
          <a:xfrm>
            <a:off x="488868" y="1616775"/>
            <a:ext cx="3352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примеров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9584" y="1230630"/>
            <a:ext cx="1499616" cy="145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805559"/>
            <a:ext cx="2244852" cy="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1" y="2780538"/>
            <a:ext cx="2935224" cy="78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438175" y="762350"/>
            <a:ext cx="382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Линейная регрессия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9050" y="714375"/>
            <a:ext cx="4219956" cy="6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054352"/>
            <a:ext cx="5298948" cy="445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rot="10800000">
            <a:off x="1066800" y="2724150"/>
            <a:ext cx="0" cy="21686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7" name="Google Shape;567;p66"/>
          <p:cNvCxnSpPr/>
          <p:nvPr/>
        </p:nvCxnSpPr>
        <p:spPr>
          <a:xfrm>
            <a:off x="838200" y="4652391"/>
            <a:ext cx="3200399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68" name="Google Shape;56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4749546"/>
            <a:ext cx="153619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0660" y="2952752"/>
            <a:ext cx="427939" cy="24505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6"/>
          <p:cNvSpPr txBox="1"/>
          <p:nvPr/>
        </p:nvSpPr>
        <p:spPr>
          <a:xfrm>
            <a:off x="1752600" y="2647950"/>
            <a:ext cx="21100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“non-convex”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66"/>
          <p:cNvCxnSpPr/>
          <p:nvPr/>
        </p:nvCxnSpPr>
        <p:spPr>
          <a:xfrm rot="10800000">
            <a:off x="5410200" y="2724150"/>
            <a:ext cx="0" cy="21686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2" name="Google Shape;572;p66"/>
          <p:cNvCxnSpPr/>
          <p:nvPr/>
        </p:nvCxnSpPr>
        <p:spPr>
          <a:xfrm>
            <a:off x="5181600" y="4652391"/>
            <a:ext cx="3200399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73" name="Google Shape;57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4749546"/>
            <a:ext cx="153619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4060" y="2952752"/>
            <a:ext cx="427939" cy="24505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6"/>
          <p:cNvSpPr txBox="1"/>
          <p:nvPr/>
        </p:nvSpPr>
        <p:spPr>
          <a:xfrm>
            <a:off x="6248400" y="2647950"/>
            <a:ext cx="130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“convex”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66"/>
          <p:cNvPicPr preferRelativeResize="0"/>
          <p:nvPr/>
        </p:nvPicPr>
        <p:blipFill rotWithShape="1">
          <a:blip r:embed="rId7">
            <a:alphaModFix/>
          </a:blip>
          <a:srcRect b="30493" l="542" r="896" t="23007"/>
          <a:stretch/>
        </p:blipFill>
        <p:spPr>
          <a:xfrm>
            <a:off x="0" y="2687881"/>
            <a:ext cx="9144000" cy="242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/>
          <p:nvPr/>
        </p:nvSpPr>
        <p:spPr>
          <a:xfrm>
            <a:off x="4114800" y="1905000"/>
            <a:ext cx="5029200" cy="32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 txBox="1"/>
          <p:nvPr/>
        </p:nvSpPr>
        <p:spPr>
          <a:xfrm>
            <a:off x="381000" y="285750"/>
            <a:ext cx="6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 логистической регрессии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23950"/>
            <a:ext cx="6030468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67"/>
          <p:cNvCxnSpPr/>
          <p:nvPr/>
        </p:nvCxnSpPr>
        <p:spPr>
          <a:xfrm rot="10800000">
            <a:off x="1066679" y="2724230"/>
            <a:ext cx="2100" cy="202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5" name="Google Shape;585;p67"/>
          <p:cNvCxnSpPr/>
          <p:nvPr/>
        </p:nvCxnSpPr>
        <p:spPr>
          <a:xfrm>
            <a:off x="838200" y="4652391"/>
            <a:ext cx="3200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86" name="Google Shape;58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718761"/>
            <a:ext cx="814730" cy="3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7"/>
          <p:cNvSpPr txBox="1"/>
          <p:nvPr/>
        </p:nvSpPr>
        <p:spPr>
          <a:xfrm>
            <a:off x="1714537" y="2414885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 = 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8" name="Google Shape;588;p67"/>
          <p:cNvCxnSpPr/>
          <p:nvPr/>
        </p:nvCxnSpPr>
        <p:spPr>
          <a:xfrm>
            <a:off x="3657600" y="4552950"/>
            <a:ext cx="0" cy="228600"/>
          </a:xfrm>
          <a:prstGeom prst="straightConnector1">
            <a:avLst/>
          </a:prstGeom>
          <a:noFill/>
          <a:ln cap="flat" cmpd="sng" w="317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67"/>
          <p:cNvSpPr txBox="1"/>
          <p:nvPr/>
        </p:nvSpPr>
        <p:spPr>
          <a:xfrm>
            <a:off x="3505200" y="4729100"/>
            <a:ext cx="3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7"/>
          <p:cNvSpPr txBox="1"/>
          <p:nvPr/>
        </p:nvSpPr>
        <p:spPr>
          <a:xfrm>
            <a:off x="914400" y="4693268"/>
            <a:ext cx="3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" name="Google Shape;5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4830" y="2360295"/>
            <a:ext cx="4712970" cy="222123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/>
          <p:nvPr/>
        </p:nvSpPr>
        <p:spPr>
          <a:xfrm>
            <a:off x="1224875" y="2419875"/>
            <a:ext cx="2424875" cy="2211050"/>
          </a:xfrm>
          <a:custGeom>
            <a:rect b="b" l="l" r="r" t="t"/>
            <a:pathLst>
              <a:path extrusionOk="0" h="88442" w="96995">
                <a:moveTo>
                  <a:pt x="96995" y="88232"/>
                </a:moveTo>
                <a:cubicBezTo>
                  <a:pt x="87677" y="89395"/>
                  <a:pt x="78301" y="85357"/>
                  <a:pt x="69510" y="82057"/>
                </a:cubicBezTo>
                <a:cubicBezTo>
                  <a:pt x="55390" y="76756"/>
                  <a:pt x="40352" y="71763"/>
                  <a:pt x="29079" y="61742"/>
                </a:cubicBezTo>
                <a:cubicBezTo>
                  <a:pt x="18918" y="52709"/>
                  <a:pt x="13918" y="38987"/>
                  <a:pt x="8564" y="26490"/>
                </a:cubicBezTo>
                <a:cubicBezTo>
                  <a:pt x="4909" y="17960"/>
                  <a:pt x="0" y="928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/>
          <p:nvPr/>
        </p:nvSpPr>
        <p:spPr>
          <a:xfrm>
            <a:off x="4114800" y="1905000"/>
            <a:ext cx="5029200" cy="32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8"/>
          <p:cNvSpPr txBox="1"/>
          <p:nvPr/>
        </p:nvSpPr>
        <p:spPr>
          <a:xfrm>
            <a:off x="381000" y="285750"/>
            <a:ext cx="64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 логистической регрессии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23950"/>
            <a:ext cx="6030468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68"/>
          <p:cNvCxnSpPr/>
          <p:nvPr/>
        </p:nvCxnSpPr>
        <p:spPr>
          <a:xfrm rot="10800000">
            <a:off x="1066679" y="2724230"/>
            <a:ext cx="2100" cy="202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1" name="Google Shape;601;p68"/>
          <p:cNvCxnSpPr/>
          <p:nvPr/>
        </p:nvCxnSpPr>
        <p:spPr>
          <a:xfrm>
            <a:off x="838200" y="4652391"/>
            <a:ext cx="3200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2" name="Google Shape;60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718761"/>
            <a:ext cx="814730" cy="3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8"/>
          <p:cNvSpPr txBox="1"/>
          <p:nvPr/>
        </p:nvSpPr>
        <p:spPr>
          <a:xfrm>
            <a:off x="1714537" y="2414885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 = 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68"/>
          <p:cNvCxnSpPr/>
          <p:nvPr/>
        </p:nvCxnSpPr>
        <p:spPr>
          <a:xfrm>
            <a:off x="3657600" y="4552950"/>
            <a:ext cx="0" cy="228600"/>
          </a:xfrm>
          <a:prstGeom prst="straightConnector1">
            <a:avLst/>
          </a:prstGeom>
          <a:noFill/>
          <a:ln cap="flat" cmpd="sng" w="317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68"/>
          <p:cNvSpPr txBox="1"/>
          <p:nvPr/>
        </p:nvSpPr>
        <p:spPr>
          <a:xfrm>
            <a:off x="3505200" y="4729100"/>
            <a:ext cx="3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8"/>
          <p:cNvSpPr txBox="1"/>
          <p:nvPr/>
        </p:nvSpPr>
        <p:spPr>
          <a:xfrm>
            <a:off x="914400" y="4693268"/>
            <a:ext cx="3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4830" y="2360295"/>
            <a:ext cx="4712970" cy="222123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8"/>
          <p:cNvSpPr/>
          <p:nvPr/>
        </p:nvSpPr>
        <p:spPr>
          <a:xfrm>
            <a:off x="1080475" y="2524450"/>
            <a:ext cx="2509525" cy="2111175"/>
          </a:xfrm>
          <a:custGeom>
            <a:rect b="b" l="l" r="r" t="t"/>
            <a:pathLst>
              <a:path extrusionOk="0" h="84447" w="100381">
                <a:moveTo>
                  <a:pt x="0" y="84447"/>
                </a:moveTo>
                <a:cubicBezTo>
                  <a:pt x="7053" y="84447"/>
                  <a:pt x="13558" y="80430"/>
                  <a:pt x="20515" y="79269"/>
                </a:cubicBezTo>
                <a:cubicBezTo>
                  <a:pt x="40472" y="75937"/>
                  <a:pt x="61359" y="69210"/>
                  <a:pt x="76481" y="55767"/>
                </a:cubicBezTo>
                <a:cubicBezTo>
                  <a:pt x="91596" y="42330"/>
                  <a:pt x="100381" y="20224"/>
                  <a:pt x="10038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9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sz="5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5" name="Google Shape;615;p69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16" name="Google Shape;616;p69"/>
          <p:cNvSpPr txBox="1"/>
          <p:nvPr>
            <p:ph idx="4294967295" type="ctrTitle"/>
          </p:nvPr>
        </p:nvSpPr>
        <p:spPr>
          <a:xfrm>
            <a:off x="4257675" y="2466975"/>
            <a:ext cx="487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3F3F3F"/>
                </a:solidFill>
              </a:rPr>
              <a:t>Метод градиентного спуска</a:t>
            </a:r>
            <a:endParaRPr sz="3600">
              <a:solidFill>
                <a:srgbClr val="3F3F3F"/>
              </a:solidFill>
            </a:endParaRPr>
          </a:p>
        </p:txBody>
      </p:sp>
      <p:pic>
        <p:nvPicPr>
          <p:cNvPr descr="C:\Users\ang\Desktop\iStock_000012344803Large.jpg" id="617" name="Google Shape;617;p69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9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/>
        </p:nvSpPr>
        <p:spPr>
          <a:xfrm>
            <a:off x="381000" y="285750"/>
            <a:ext cx="66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 логистической регрессии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72651"/>
            <a:ext cx="6030468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833706"/>
            <a:ext cx="4169664" cy="65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2471811"/>
            <a:ext cx="2895600" cy="25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"/>
          <p:cNvSpPr txBox="1"/>
          <p:nvPr/>
        </p:nvSpPr>
        <p:spPr>
          <a:xfrm>
            <a:off x="815950" y="3375365"/>
            <a:ext cx="5410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2" name="Google Shape;632;p71"/>
          <p:cNvSpPr txBox="1"/>
          <p:nvPr/>
        </p:nvSpPr>
        <p:spPr>
          <a:xfrm>
            <a:off x="381000" y="285750"/>
            <a:ext cx="62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 ошибки логистической регрессии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3706"/>
            <a:ext cx="4169664" cy="65151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1"/>
          <p:cNvSpPr txBox="1"/>
          <p:nvPr/>
        </p:nvSpPr>
        <p:spPr>
          <a:xfrm>
            <a:off x="381011" y="1751283"/>
            <a:ext cx="54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Найти такие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3655" y="1892935"/>
            <a:ext cx="128016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1707" y="2302355"/>
            <a:ext cx="1104138" cy="429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1"/>
          <p:cNvSpPr txBox="1"/>
          <p:nvPr/>
        </p:nvSpPr>
        <p:spPr>
          <a:xfrm>
            <a:off x="381011" y="2878375"/>
            <a:ext cx="54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Предсказание новых значений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:</a:t>
            </a:r>
            <a:endParaRPr/>
          </a:p>
        </p:txBody>
      </p:sp>
      <p:pic>
        <p:nvPicPr>
          <p:cNvPr id="638" name="Google Shape;63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1692" y="3076154"/>
            <a:ext cx="15316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5311" y="3442324"/>
            <a:ext cx="2146554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1"/>
          <p:cNvSpPr txBox="1"/>
          <p:nvPr/>
        </p:nvSpPr>
        <p:spPr>
          <a:xfrm>
            <a:off x="4772725" y="1408175"/>
            <a:ext cx="54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56993" y="1506393"/>
            <a:ext cx="1241298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1"/>
          <p:cNvSpPr txBox="1"/>
          <p:nvPr/>
        </p:nvSpPr>
        <p:spPr>
          <a:xfrm>
            <a:off x="4944142" y="1905911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Повторить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22792" y="1981565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3242" y="3237737"/>
            <a:ext cx="109728" cy="3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98873" y="2454453"/>
            <a:ext cx="2587752" cy="4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1"/>
          <p:cNvSpPr txBox="1"/>
          <p:nvPr/>
        </p:nvSpPr>
        <p:spPr>
          <a:xfrm>
            <a:off x="5007867" y="3681133"/>
            <a:ext cx="53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(одновременное изменение     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83135" y="3753597"/>
            <a:ext cx="186690" cy="25527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1"/>
          <p:cNvSpPr txBox="1"/>
          <p:nvPr/>
        </p:nvSpPr>
        <p:spPr>
          <a:xfrm>
            <a:off x="405829" y="4171950"/>
            <a:ext cx="767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полностью идентичен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4"/>
          <p:cNvSpPr txBox="1"/>
          <p:nvPr/>
        </p:nvSpPr>
        <p:spPr>
          <a:xfrm>
            <a:off x="914400" y="902250"/>
            <a:ext cx="771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Спам / Не спам?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Финансовые транзакции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Мошенничество (Да / Нет)?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Опухоли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Рак / Доброкачественная 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1" y="2637283"/>
            <a:ext cx="1492301" cy="3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/>
          <p:nvPr/>
        </p:nvSpPr>
        <p:spPr>
          <a:xfrm>
            <a:off x="3112681" y="2343150"/>
            <a:ext cx="563880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0: “Отрицательный класс”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 “Положительный класс”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Алгоритмы оптимизации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2"/>
          <p:cNvSpPr txBox="1"/>
          <p:nvPr/>
        </p:nvSpPr>
        <p:spPr>
          <a:xfrm>
            <a:off x="381000" y="738475"/>
            <a:ext cx="656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Имея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, и зная как вычислить в каждой точке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655" name="Google Shape;6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674" y="859589"/>
            <a:ext cx="128016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423" y="1190349"/>
            <a:ext cx="534924" cy="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086" y="1542978"/>
            <a:ext cx="964692" cy="4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2"/>
          <p:cNvSpPr txBox="1"/>
          <p:nvPr/>
        </p:nvSpPr>
        <p:spPr>
          <a:xfrm>
            <a:off x="2938406" y="1510759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                            )</a:t>
            </a:r>
            <a:endParaRPr/>
          </a:p>
        </p:txBody>
      </p:sp>
      <p:pic>
        <p:nvPicPr>
          <p:cNvPr id="659" name="Google Shape;659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6362" y="1630578"/>
            <a:ext cx="1840230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2"/>
          <p:cNvSpPr txBox="1"/>
          <p:nvPr/>
        </p:nvSpPr>
        <p:spPr>
          <a:xfrm>
            <a:off x="384425" y="2262485"/>
            <a:ext cx="38065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Алгоритмы оптимизации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</a:t>
            </a:r>
            <a:endParaRPr/>
          </a:p>
        </p:txBody>
      </p:sp>
      <p:sp>
        <p:nvSpPr>
          <p:cNvPr id="661" name="Google Shape;661;p72"/>
          <p:cNvSpPr txBox="1"/>
          <p:nvPr/>
        </p:nvSpPr>
        <p:spPr>
          <a:xfrm>
            <a:off x="384425" y="2622838"/>
            <a:ext cx="38065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Conjugate gradient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BFGS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L-BFGS</a:t>
            </a:r>
            <a:endParaRPr/>
          </a:p>
        </p:txBody>
      </p:sp>
      <p:cxnSp>
        <p:nvCxnSpPr>
          <p:cNvPr id="662" name="Google Shape;662;p72"/>
          <p:cNvCxnSpPr/>
          <p:nvPr/>
        </p:nvCxnSpPr>
        <p:spPr>
          <a:xfrm>
            <a:off x="4187462" y="2262485"/>
            <a:ext cx="0" cy="251906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3" name="Google Shape;663;p72"/>
          <p:cNvSpPr txBox="1"/>
          <p:nvPr/>
        </p:nvSpPr>
        <p:spPr>
          <a:xfrm>
            <a:off x="4343400" y="2262484"/>
            <a:ext cx="46482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Преимущества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нужно подбирать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Чаще сходятся быстрее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Недостатки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 сложные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5075" y="2802750"/>
            <a:ext cx="171450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sz="5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1" name="Google Shape;671;p73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72" name="Google Shape;672;p73"/>
          <p:cNvSpPr txBox="1"/>
          <p:nvPr>
            <p:ph idx="4294967295" type="ctrTitle"/>
          </p:nvPr>
        </p:nvSpPr>
        <p:spPr>
          <a:xfrm>
            <a:off x="4267200" y="2457450"/>
            <a:ext cx="487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Множественная классификация</a:t>
            </a: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One-vs-all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673" name="Google Shape;673;p73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4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классификация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4"/>
          <p:cNvSpPr txBox="1"/>
          <p:nvPr/>
        </p:nvSpPr>
        <p:spPr>
          <a:xfrm>
            <a:off x="381000" y="814675"/>
            <a:ext cx="82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 сообщений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Рабочие, Личные, Семейные...</a:t>
            </a:r>
            <a:endParaRPr/>
          </a:p>
        </p:txBody>
      </p:sp>
      <p:sp>
        <p:nvSpPr>
          <p:cNvPr id="681" name="Google Shape;681;p74"/>
          <p:cNvSpPr txBox="1"/>
          <p:nvPr/>
        </p:nvSpPr>
        <p:spPr>
          <a:xfrm>
            <a:off x="381000" y="2114550"/>
            <a:ext cx="7315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Диагностика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Здоров, Грипп, Простуда</a:t>
            </a:r>
            <a:endParaRPr/>
          </a:p>
        </p:txBody>
      </p:sp>
      <p:sp>
        <p:nvSpPr>
          <p:cNvPr id="682" name="Google Shape;682;p74"/>
          <p:cNvSpPr txBox="1"/>
          <p:nvPr/>
        </p:nvSpPr>
        <p:spPr>
          <a:xfrm>
            <a:off x="383569" y="3486150"/>
            <a:ext cx="7315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Погода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Ясно, Пасмурно, Дождь, Снег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75"/>
          <p:cNvGrpSpPr/>
          <p:nvPr/>
        </p:nvGrpSpPr>
        <p:grpSpPr>
          <a:xfrm>
            <a:off x="564840" y="1396731"/>
            <a:ext cx="3521936" cy="3112038"/>
            <a:chOff x="2057400" y="971550"/>
            <a:chExt cx="4386544" cy="3876020"/>
          </a:xfrm>
        </p:grpSpPr>
        <p:sp>
          <p:nvSpPr>
            <p:cNvPr id="688" name="Google Shape;688;p75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cap="flat" cmpd="sng" w="444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75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cap="flat" cmpd="sng" w="444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75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cap="flat" cmpd="sng" w="444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cap="flat" cmpd="sng" w="444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7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75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75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7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75"/>
            <p:cNvSpPr txBox="1"/>
            <p:nvPr/>
          </p:nvSpPr>
          <p:spPr>
            <a:xfrm>
              <a:off x="4459400" y="4324350"/>
              <a:ext cx="4619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aseline="-25000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aseline="-2500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75"/>
            <p:cNvSpPr txBox="1"/>
            <p:nvPr/>
          </p:nvSpPr>
          <p:spPr>
            <a:xfrm>
              <a:off x="2057400" y="2153803"/>
              <a:ext cx="4619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baseline="-25000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cxnSp>
          <p:nvCxnSpPr>
            <p:cNvPr id="698" name="Google Shape;698;p75"/>
            <p:cNvCxnSpPr/>
            <p:nvPr/>
          </p:nvCxnSpPr>
          <p:spPr>
            <a:xfrm rot="10800000">
              <a:off x="2733804" y="971550"/>
              <a:ext cx="0" cy="348766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9" name="Google Shape;699;p75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700" name="Google Shape;700;p75"/>
          <p:cNvSpPr/>
          <p:nvPr/>
        </p:nvSpPr>
        <p:spPr>
          <a:xfrm rot="2734294">
            <a:off x="6750013" y="2795911"/>
            <a:ext cx="313678" cy="313678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5"/>
          <p:cNvSpPr/>
          <p:nvPr/>
        </p:nvSpPr>
        <p:spPr>
          <a:xfrm rot="2734294">
            <a:off x="6720599" y="2108682"/>
            <a:ext cx="313678" cy="313678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5"/>
          <p:cNvSpPr/>
          <p:nvPr/>
        </p:nvSpPr>
        <p:spPr>
          <a:xfrm rot="2734294">
            <a:off x="7063437" y="2381788"/>
            <a:ext cx="313678" cy="313678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5"/>
          <p:cNvSpPr/>
          <p:nvPr/>
        </p:nvSpPr>
        <p:spPr>
          <a:xfrm rot="2734294">
            <a:off x="7174225" y="1870346"/>
            <a:ext cx="313678" cy="313678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5"/>
          <p:cNvSpPr txBox="1"/>
          <p:nvPr/>
        </p:nvSpPr>
        <p:spPr>
          <a:xfrm>
            <a:off x="6424355" y="4088678"/>
            <a:ext cx="370926" cy="42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5"/>
          <p:cNvSpPr txBox="1"/>
          <p:nvPr/>
        </p:nvSpPr>
        <p:spPr>
          <a:xfrm>
            <a:off x="4495800" y="2345956"/>
            <a:ext cx="370926" cy="42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706" name="Google Shape;706;p75"/>
          <p:cNvCxnSpPr/>
          <p:nvPr/>
        </p:nvCxnSpPr>
        <p:spPr>
          <a:xfrm rot="10800000">
            <a:off x="5038882" y="1396731"/>
            <a:ext cx="0" cy="2800226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7" name="Google Shape;707;p75"/>
          <p:cNvCxnSpPr/>
          <p:nvPr/>
        </p:nvCxnSpPr>
        <p:spPr>
          <a:xfrm>
            <a:off x="4886245" y="3982063"/>
            <a:ext cx="3131491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8" name="Google Shape;708;p75"/>
          <p:cNvSpPr/>
          <p:nvPr/>
        </p:nvSpPr>
        <p:spPr>
          <a:xfrm rot="2734294">
            <a:off x="7507023" y="2290186"/>
            <a:ext cx="313678" cy="313678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5"/>
          <p:cNvSpPr/>
          <p:nvPr/>
        </p:nvSpPr>
        <p:spPr>
          <a:xfrm>
            <a:off x="6034919" y="3086284"/>
            <a:ext cx="234734" cy="267068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75"/>
          <p:cNvSpPr/>
          <p:nvPr/>
        </p:nvSpPr>
        <p:spPr>
          <a:xfrm>
            <a:off x="6079585" y="3463772"/>
            <a:ext cx="234734" cy="267068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75"/>
          <p:cNvSpPr/>
          <p:nvPr/>
        </p:nvSpPr>
        <p:spPr>
          <a:xfrm>
            <a:off x="6424355" y="3330238"/>
            <a:ext cx="234734" cy="267068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75"/>
          <p:cNvSpPr/>
          <p:nvPr/>
        </p:nvSpPr>
        <p:spPr>
          <a:xfrm>
            <a:off x="5694870" y="3316250"/>
            <a:ext cx="234734" cy="267068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5"/>
          <p:cNvSpPr/>
          <p:nvPr/>
        </p:nvSpPr>
        <p:spPr>
          <a:xfrm>
            <a:off x="5784418" y="1768984"/>
            <a:ext cx="355600" cy="317821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5"/>
          <p:cNvSpPr/>
          <p:nvPr/>
        </p:nvSpPr>
        <p:spPr>
          <a:xfrm>
            <a:off x="5469769" y="2133029"/>
            <a:ext cx="355600" cy="317821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5"/>
          <p:cNvSpPr/>
          <p:nvPr/>
        </p:nvSpPr>
        <p:spPr>
          <a:xfrm>
            <a:off x="5901785" y="2224631"/>
            <a:ext cx="355600" cy="317821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5"/>
          <p:cNvSpPr txBox="1"/>
          <p:nvPr/>
        </p:nvSpPr>
        <p:spPr>
          <a:xfrm>
            <a:off x="750300" y="747425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Бинарная классификация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5"/>
          <p:cNvSpPr txBox="1"/>
          <p:nvPr/>
        </p:nvSpPr>
        <p:spPr>
          <a:xfrm>
            <a:off x="4706975" y="739150"/>
            <a:ext cx="44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классификация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6"/>
          <p:cNvSpPr/>
          <p:nvPr/>
        </p:nvSpPr>
        <p:spPr>
          <a:xfrm rot="2734294">
            <a:off x="2433367" y="1980058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76"/>
          <p:cNvSpPr/>
          <p:nvPr/>
        </p:nvSpPr>
        <p:spPr>
          <a:xfrm rot="2734294">
            <a:off x="2410564" y="1447287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6"/>
          <p:cNvSpPr/>
          <p:nvPr/>
        </p:nvSpPr>
        <p:spPr>
          <a:xfrm rot="2734294">
            <a:off x="2676348" y="1659011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76"/>
          <p:cNvSpPr/>
          <p:nvPr/>
        </p:nvSpPr>
        <p:spPr>
          <a:xfrm rot="2734294">
            <a:off x="2762235" y="1262518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6"/>
          <p:cNvSpPr txBox="1"/>
          <p:nvPr/>
        </p:nvSpPr>
        <p:spPr>
          <a:xfrm>
            <a:off x="2180902" y="2982270"/>
            <a:ext cx="381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6"/>
          <p:cNvSpPr txBox="1"/>
          <p:nvPr/>
        </p:nvSpPr>
        <p:spPr>
          <a:xfrm>
            <a:off x="685800" y="1631232"/>
            <a:ext cx="381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728" name="Google Shape;728;p76"/>
          <p:cNvCxnSpPr/>
          <p:nvPr/>
        </p:nvCxnSpPr>
        <p:spPr>
          <a:xfrm rot="10800000">
            <a:off x="1106822" y="895350"/>
            <a:ext cx="0" cy="217086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9" name="Google Shape;729;p76"/>
          <p:cNvCxnSpPr/>
          <p:nvPr/>
        </p:nvCxnSpPr>
        <p:spPr>
          <a:xfrm>
            <a:off x="988491" y="2899616"/>
            <a:ext cx="242767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0" name="Google Shape;730;p76"/>
          <p:cNvSpPr/>
          <p:nvPr/>
        </p:nvSpPr>
        <p:spPr>
          <a:xfrm rot="2734294">
            <a:off x="3020235" y="1587997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6"/>
          <p:cNvSpPr/>
          <p:nvPr/>
        </p:nvSpPr>
        <p:spPr>
          <a:xfrm>
            <a:off x="1878994" y="2205168"/>
            <a:ext cx="181976" cy="207043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76"/>
          <p:cNvSpPr/>
          <p:nvPr/>
        </p:nvSpPr>
        <p:spPr>
          <a:xfrm>
            <a:off x="1913621" y="2497814"/>
            <a:ext cx="181976" cy="207043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6"/>
          <p:cNvSpPr/>
          <p:nvPr/>
        </p:nvSpPr>
        <p:spPr>
          <a:xfrm>
            <a:off x="2180902" y="2394292"/>
            <a:ext cx="181976" cy="207043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6"/>
          <p:cNvSpPr/>
          <p:nvPr/>
        </p:nvSpPr>
        <p:spPr>
          <a:xfrm>
            <a:off x="1615373" y="2383448"/>
            <a:ext cx="181976" cy="207043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76"/>
          <p:cNvSpPr/>
          <p:nvPr/>
        </p:nvSpPr>
        <p:spPr>
          <a:xfrm>
            <a:off x="1684795" y="1183937"/>
            <a:ext cx="275677" cy="246389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76"/>
          <p:cNvSpPr/>
          <p:nvPr/>
        </p:nvSpPr>
        <p:spPr>
          <a:xfrm>
            <a:off x="1440865" y="1466161"/>
            <a:ext cx="275677" cy="246389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6"/>
          <p:cNvSpPr/>
          <p:nvPr/>
        </p:nvSpPr>
        <p:spPr>
          <a:xfrm>
            <a:off x="1775783" y="1537175"/>
            <a:ext cx="275677" cy="246389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6"/>
          <p:cNvSpPr txBox="1"/>
          <p:nvPr/>
        </p:nvSpPr>
        <p:spPr>
          <a:xfrm>
            <a:off x="381000" y="285750"/>
            <a:ext cx="47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Один против всех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(one-vs-rest):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76"/>
          <p:cNvSpPr txBox="1"/>
          <p:nvPr/>
        </p:nvSpPr>
        <p:spPr>
          <a:xfrm>
            <a:off x="806625" y="3358100"/>
            <a:ext cx="2515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3:</a:t>
            </a:r>
            <a:endParaRPr/>
          </a:p>
        </p:txBody>
      </p:sp>
      <p:sp>
        <p:nvSpPr>
          <p:cNvPr id="740" name="Google Shape;740;p76"/>
          <p:cNvSpPr/>
          <p:nvPr/>
        </p:nvSpPr>
        <p:spPr>
          <a:xfrm>
            <a:off x="2029730" y="3447813"/>
            <a:ext cx="275677" cy="246389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6"/>
          <p:cNvSpPr/>
          <p:nvPr/>
        </p:nvSpPr>
        <p:spPr>
          <a:xfrm rot="2734294">
            <a:off x="2040885" y="4193491"/>
            <a:ext cx="243177" cy="24317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6"/>
          <p:cNvSpPr/>
          <p:nvPr/>
        </p:nvSpPr>
        <p:spPr>
          <a:xfrm>
            <a:off x="2077948" y="3843329"/>
            <a:ext cx="181976" cy="207043"/>
          </a:xfrm>
          <a:prstGeom prst="rect">
            <a:avLst/>
          </a:prstGeom>
          <a:noFill/>
          <a:ln cap="flat" cmpd="sng" w="381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55" y="4559490"/>
            <a:ext cx="2631510" cy="37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9904" y="4683452"/>
            <a:ext cx="1107896" cy="2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6"/>
          <p:cNvSpPr txBox="1"/>
          <p:nvPr/>
        </p:nvSpPr>
        <p:spPr>
          <a:xfrm>
            <a:off x="7490159" y="1292133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6"/>
          <p:cNvSpPr txBox="1"/>
          <p:nvPr/>
        </p:nvSpPr>
        <p:spPr>
          <a:xfrm>
            <a:off x="5638690" y="159133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747" name="Google Shape;747;p76"/>
          <p:cNvCxnSpPr/>
          <p:nvPr/>
        </p:nvCxnSpPr>
        <p:spPr>
          <a:xfrm rot="10800000">
            <a:off x="6021434" y="166753"/>
            <a:ext cx="0" cy="137396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8" name="Google Shape;748;p76"/>
          <p:cNvCxnSpPr/>
          <p:nvPr/>
        </p:nvCxnSpPr>
        <p:spPr>
          <a:xfrm>
            <a:off x="5946541" y="1435274"/>
            <a:ext cx="1536499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9" name="Google Shape;749;p76"/>
          <p:cNvSpPr/>
          <p:nvPr/>
        </p:nvSpPr>
        <p:spPr>
          <a:xfrm>
            <a:off x="6387239" y="349403"/>
            <a:ext cx="174479" cy="155942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6"/>
          <p:cNvSpPr/>
          <p:nvPr/>
        </p:nvSpPr>
        <p:spPr>
          <a:xfrm>
            <a:off x="6232854" y="528025"/>
            <a:ext cx="174479" cy="155942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76"/>
          <p:cNvSpPr/>
          <p:nvPr/>
        </p:nvSpPr>
        <p:spPr>
          <a:xfrm>
            <a:off x="6444827" y="572971"/>
            <a:ext cx="174479" cy="155942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76"/>
          <p:cNvSpPr/>
          <p:nvPr/>
        </p:nvSpPr>
        <p:spPr>
          <a:xfrm>
            <a:off x="6835814" y="517790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6"/>
          <p:cNvSpPr/>
          <p:nvPr/>
        </p:nvSpPr>
        <p:spPr>
          <a:xfrm>
            <a:off x="7067961" y="399372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6"/>
          <p:cNvSpPr/>
          <p:nvPr/>
        </p:nvSpPr>
        <p:spPr>
          <a:xfrm>
            <a:off x="7013602" y="650316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6"/>
          <p:cNvSpPr/>
          <p:nvPr/>
        </p:nvSpPr>
        <p:spPr>
          <a:xfrm>
            <a:off x="6867573" y="853733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6"/>
          <p:cNvSpPr/>
          <p:nvPr/>
        </p:nvSpPr>
        <p:spPr>
          <a:xfrm>
            <a:off x="7234413" y="607247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6"/>
          <p:cNvSpPr/>
          <p:nvPr/>
        </p:nvSpPr>
        <p:spPr>
          <a:xfrm>
            <a:off x="6493801" y="965688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76"/>
          <p:cNvSpPr/>
          <p:nvPr/>
        </p:nvSpPr>
        <p:spPr>
          <a:xfrm>
            <a:off x="6317695" y="1097386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76"/>
          <p:cNvSpPr/>
          <p:nvPr/>
        </p:nvSpPr>
        <p:spPr>
          <a:xfrm>
            <a:off x="6508574" y="1172754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76"/>
          <p:cNvSpPr/>
          <p:nvPr/>
        </p:nvSpPr>
        <p:spPr>
          <a:xfrm>
            <a:off x="6699795" y="1101435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76"/>
          <p:cNvCxnSpPr/>
          <p:nvPr/>
        </p:nvCxnSpPr>
        <p:spPr>
          <a:xfrm flipH="1" rot="10800000">
            <a:off x="3751780" y="1005655"/>
            <a:ext cx="1571420" cy="531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2" name="Google Shape;762;p76"/>
          <p:cNvSpPr txBox="1"/>
          <p:nvPr/>
        </p:nvSpPr>
        <p:spPr>
          <a:xfrm>
            <a:off x="7519211" y="2870752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6"/>
          <p:cNvSpPr txBox="1"/>
          <p:nvPr/>
        </p:nvSpPr>
        <p:spPr>
          <a:xfrm>
            <a:off x="5583366" y="1614203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764" name="Google Shape;764;p76"/>
          <p:cNvCxnSpPr/>
          <p:nvPr/>
        </p:nvCxnSpPr>
        <p:spPr>
          <a:xfrm rot="10800000">
            <a:off x="6027755" y="1683483"/>
            <a:ext cx="0" cy="137396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5" name="Google Shape;765;p76"/>
          <p:cNvCxnSpPr/>
          <p:nvPr/>
        </p:nvCxnSpPr>
        <p:spPr>
          <a:xfrm>
            <a:off x="5952862" y="2952004"/>
            <a:ext cx="1536499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6" name="Google Shape;766;p76"/>
          <p:cNvSpPr/>
          <p:nvPr/>
        </p:nvSpPr>
        <p:spPr>
          <a:xfrm>
            <a:off x="6516471" y="2512481"/>
            <a:ext cx="115175" cy="131040"/>
          </a:xfrm>
          <a:prstGeom prst="rect">
            <a:avLst/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76"/>
          <p:cNvSpPr/>
          <p:nvPr/>
        </p:nvSpPr>
        <p:spPr>
          <a:xfrm>
            <a:off x="6538387" y="2697699"/>
            <a:ext cx="115175" cy="131040"/>
          </a:xfrm>
          <a:prstGeom prst="rect">
            <a:avLst/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76"/>
          <p:cNvSpPr/>
          <p:nvPr/>
        </p:nvSpPr>
        <p:spPr>
          <a:xfrm>
            <a:off x="6707552" y="2632179"/>
            <a:ext cx="115175" cy="131040"/>
          </a:xfrm>
          <a:prstGeom prst="rect">
            <a:avLst/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6"/>
          <p:cNvSpPr/>
          <p:nvPr/>
        </p:nvSpPr>
        <p:spPr>
          <a:xfrm>
            <a:off x="6349622" y="2625316"/>
            <a:ext cx="115175" cy="131040"/>
          </a:xfrm>
          <a:prstGeom prst="rect">
            <a:avLst/>
          </a:prstGeom>
          <a:noFill/>
          <a:ln cap="flat" cmpd="sng" w="1905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76"/>
          <p:cNvSpPr/>
          <p:nvPr/>
        </p:nvSpPr>
        <p:spPr>
          <a:xfrm>
            <a:off x="6241455" y="2057011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76"/>
          <p:cNvSpPr/>
          <p:nvPr/>
        </p:nvSpPr>
        <p:spPr>
          <a:xfrm>
            <a:off x="6472300" y="2113904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6"/>
          <p:cNvSpPr/>
          <p:nvPr/>
        </p:nvSpPr>
        <p:spPr>
          <a:xfrm>
            <a:off x="6413017" y="1885329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6"/>
          <p:cNvSpPr/>
          <p:nvPr/>
        </p:nvSpPr>
        <p:spPr>
          <a:xfrm>
            <a:off x="6851073" y="2037184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6"/>
          <p:cNvSpPr/>
          <p:nvPr/>
        </p:nvSpPr>
        <p:spPr>
          <a:xfrm>
            <a:off x="7083220" y="1918766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6"/>
          <p:cNvSpPr/>
          <p:nvPr/>
        </p:nvSpPr>
        <p:spPr>
          <a:xfrm>
            <a:off x="7028861" y="2169710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76"/>
          <p:cNvSpPr/>
          <p:nvPr/>
        </p:nvSpPr>
        <p:spPr>
          <a:xfrm>
            <a:off x="6882832" y="2373127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76"/>
          <p:cNvSpPr/>
          <p:nvPr/>
        </p:nvSpPr>
        <p:spPr>
          <a:xfrm>
            <a:off x="7249672" y="2126641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8" name="Google Shape;778;p76"/>
          <p:cNvCxnSpPr/>
          <p:nvPr/>
        </p:nvCxnSpPr>
        <p:spPr>
          <a:xfrm>
            <a:off x="3751780" y="2351880"/>
            <a:ext cx="157142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9" name="Google Shape;779;p76"/>
          <p:cNvSpPr/>
          <p:nvPr/>
        </p:nvSpPr>
        <p:spPr>
          <a:xfrm>
            <a:off x="6233952" y="3669863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76"/>
          <p:cNvSpPr/>
          <p:nvPr/>
        </p:nvSpPr>
        <p:spPr>
          <a:xfrm>
            <a:off x="6464797" y="3726756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76"/>
          <p:cNvSpPr/>
          <p:nvPr/>
        </p:nvSpPr>
        <p:spPr>
          <a:xfrm>
            <a:off x="6405514" y="3498181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76"/>
          <p:cNvSpPr/>
          <p:nvPr/>
        </p:nvSpPr>
        <p:spPr>
          <a:xfrm>
            <a:off x="6501557" y="4097934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76"/>
          <p:cNvSpPr/>
          <p:nvPr/>
        </p:nvSpPr>
        <p:spPr>
          <a:xfrm>
            <a:off x="6325451" y="4229632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76"/>
          <p:cNvSpPr/>
          <p:nvPr/>
        </p:nvSpPr>
        <p:spPr>
          <a:xfrm>
            <a:off x="6516330" y="4305000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76"/>
          <p:cNvSpPr/>
          <p:nvPr/>
        </p:nvSpPr>
        <p:spPr>
          <a:xfrm>
            <a:off x="6694851" y="4208281"/>
            <a:ext cx="153439" cy="153439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6"/>
          <p:cNvSpPr/>
          <p:nvPr/>
        </p:nvSpPr>
        <p:spPr>
          <a:xfrm rot="2734294">
            <a:off x="6872283" y="3951156"/>
            <a:ext cx="153909" cy="15390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6"/>
          <p:cNvSpPr/>
          <p:nvPr/>
        </p:nvSpPr>
        <p:spPr>
          <a:xfrm rot="2734294">
            <a:off x="6845150" y="3633010"/>
            <a:ext cx="153909" cy="15390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6"/>
          <p:cNvSpPr/>
          <p:nvPr/>
        </p:nvSpPr>
        <p:spPr>
          <a:xfrm rot="2734294">
            <a:off x="7013368" y="3767012"/>
            <a:ext cx="153909" cy="15390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76"/>
          <p:cNvSpPr/>
          <p:nvPr/>
        </p:nvSpPr>
        <p:spPr>
          <a:xfrm rot="2734294">
            <a:off x="7067727" y="3516068"/>
            <a:ext cx="153909" cy="15390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6"/>
          <p:cNvSpPr txBox="1"/>
          <p:nvPr/>
        </p:nvSpPr>
        <p:spPr>
          <a:xfrm>
            <a:off x="7467448" y="4493486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6"/>
          <p:cNvSpPr txBox="1"/>
          <p:nvPr/>
        </p:nvSpPr>
        <p:spPr>
          <a:xfrm>
            <a:off x="5613168" y="3255763"/>
            <a:ext cx="241668" cy="2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792" name="Google Shape;792;p76"/>
          <p:cNvCxnSpPr/>
          <p:nvPr/>
        </p:nvCxnSpPr>
        <p:spPr>
          <a:xfrm rot="10800000">
            <a:off x="6019998" y="3283683"/>
            <a:ext cx="0" cy="137396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3" name="Google Shape;793;p76"/>
          <p:cNvCxnSpPr/>
          <p:nvPr/>
        </p:nvCxnSpPr>
        <p:spPr>
          <a:xfrm>
            <a:off x="5945105" y="4552204"/>
            <a:ext cx="1536499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94" name="Google Shape;794;p76"/>
          <p:cNvSpPr/>
          <p:nvPr/>
        </p:nvSpPr>
        <p:spPr>
          <a:xfrm rot="2734294">
            <a:off x="7231017" y="3722067"/>
            <a:ext cx="153909" cy="15390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5" name="Google Shape;795;p76"/>
          <p:cNvCxnSpPr/>
          <p:nvPr/>
        </p:nvCxnSpPr>
        <p:spPr>
          <a:xfrm>
            <a:off x="3733800" y="3174715"/>
            <a:ext cx="1589400" cy="5462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7"/>
          <p:cNvSpPr txBox="1"/>
          <p:nvPr/>
        </p:nvSpPr>
        <p:spPr>
          <a:xfrm>
            <a:off x="381000" y="28575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Один против всех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7"/>
          <p:cNvSpPr txBox="1"/>
          <p:nvPr/>
        </p:nvSpPr>
        <p:spPr>
          <a:xfrm>
            <a:off x="381000" y="1047750"/>
            <a:ext cx="8653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Обучить логистическую регрессию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для каждого класса    чтобы предсказывать вероятность           .</a:t>
            </a:r>
            <a:endParaRPr/>
          </a:p>
        </p:txBody>
      </p:sp>
      <p:sp>
        <p:nvSpPr>
          <p:cNvPr id="802" name="Google Shape;802;p77"/>
          <p:cNvSpPr txBox="1"/>
          <p:nvPr/>
        </p:nvSpPr>
        <p:spPr>
          <a:xfrm>
            <a:off x="381000" y="2347615"/>
            <a:ext cx="73152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новом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, для предсказания, выбрать такой класс   , у которого:</a:t>
            </a:r>
            <a:endParaRPr/>
          </a:p>
        </p:txBody>
      </p:sp>
      <p:pic>
        <p:nvPicPr>
          <p:cNvPr id="803" name="Google Shape;80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312" y="1047750"/>
            <a:ext cx="970788" cy="48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172" y="1617460"/>
            <a:ext cx="96012" cy="2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7225" y="1617445"/>
            <a:ext cx="754761" cy="30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4100" y="2567946"/>
            <a:ext cx="178689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007" y="2920487"/>
            <a:ext cx="96012" cy="2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463" y="3399090"/>
            <a:ext cx="1696212" cy="602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78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815" name="Google Shape;815;p78"/>
          <p:cNvSpPr txBox="1"/>
          <p:nvPr>
            <p:ph idx="4294967295" type="ctrTitle"/>
          </p:nvPr>
        </p:nvSpPr>
        <p:spPr>
          <a:xfrm>
            <a:off x="4191000" y="2419350"/>
            <a:ext cx="4408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Calibri"/>
              <a:buNone/>
            </a:pPr>
            <a:r>
              <a:rPr lang="en-US" sz="5000">
                <a:solidFill>
                  <a:srgbClr val="3F3F3F"/>
                </a:solidFill>
              </a:rPr>
              <a:t>Ядра</a:t>
            </a:r>
            <a:endParaRPr b="0" i="0" sz="5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816" name="Google Shape;816;p78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8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78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Метод опорных векторов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"/>
          <p:cNvSpPr txBox="1"/>
          <p:nvPr/>
        </p:nvSpPr>
        <p:spPr>
          <a:xfrm>
            <a:off x="381000" y="278269"/>
            <a:ext cx="83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Нелинейные границы принятия решений</a:t>
            </a:r>
            <a:endParaRPr/>
          </a:p>
        </p:txBody>
      </p:sp>
      <p:sp>
        <p:nvSpPr>
          <p:cNvPr id="824" name="Google Shape;824;p79"/>
          <p:cNvSpPr/>
          <p:nvPr/>
        </p:nvSpPr>
        <p:spPr>
          <a:xfrm>
            <a:off x="2627176" y="124581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9"/>
          <p:cNvSpPr/>
          <p:nvPr/>
        </p:nvSpPr>
        <p:spPr>
          <a:xfrm>
            <a:off x="2467135" y="106671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79"/>
          <p:cNvSpPr/>
          <p:nvPr/>
        </p:nvSpPr>
        <p:spPr>
          <a:xfrm>
            <a:off x="3586138" y="123016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9"/>
          <p:cNvSpPr/>
          <p:nvPr/>
        </p:nvSpPr>
        <p:spPr>
          <a:xfrm>
            <a:off x="1333006" y="112516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9"/>
          <p:cNvSpPr/>
          <p:nvPr/>
        </p:nvSpPr>
        <p:spPr>
          <a:xfrm rot="2732615">
            <a:off x="1945870" y="191872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79"/>
          <p:cNvSpPr/>
          <p:nvPr/>
        </p:nvSpPr>
        <p:spPr>
          <a:xfrm rot="2732615">
            <a:off x="2175836" y="2341692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79"/>
          <p:cNvSpPr/>
          <p:nvPr/>
        </p:nvSpPr>
        <p:spPr>
          <a:xfrm rot="2732615">
            <a:off x="1849798" y="232658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79"/>
          <p:cNvSpPr txBox="1"/>
          <p:nvPr/>
        </p:nvSpPr>
        <p:spPr>
          <a:xfrm>
            <a:off x="2481426" y="3040618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79"/>
          <p:cNvSpPr txBox="1"/>
          <p:nvPr/>
        </p:nvSpPr>
        <p:spPr>
          <a:xfrm>
            <a:off x="381000" y="1622272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33" name="Google Shape;833;p79"/>
          <p:cNvSpPr/>
          <p:nvPr/>
        </p:nvSpPr>
        <p:spPr>
          <a:xfrm rot="2732615">
            <a:off x="3255600" y="186062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9"/>
          <p:cNvSpPr/>
          <p:nvPr/>
        </p:nvSpPr>
        <p:spPr>
          <a:xfrm rot="2732615">
            <a:off x="2280367" y="202815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9"/>
          <p:cNvSpPr/>
          <p:nvPr/>
        </p:nvSpPr>
        <p:spPr>
          <a:xfrm rot="2732615">
            <a:off x="2227705" y="169091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79"/>
          <p:cNvSpPr/>
          <p:nvPr/>
        </p:nvSpPr>
        <p:spPr>
          <a:xfrm rot="2732615">
            <a:off x="2503497" y="185515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79"/>
          <p:cNvSpPr/>
          <p:nvPr/>
        </p:nvSpPr>
        <p:spPr>
          <a:xfrm rot="2732615">
            <a:off x="2831776" y="1674565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79"/>
          <p:cNvSpPr/>
          <p:nvPr/>
        </p:nvSpPr>
        <p:spPr>
          <a:xfrm rot="2732615">
            <a:off x="1575195" y="178473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9"/>
          <p:cNvSpPr/>
          <p:nvPr/>
        </p:nvSpPr>
        <p:spPr>
          <a:xfrm rot="2732615">
            <a:off x="1627443" y="2085612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9"/>
          <p:cNvSpPr/>
          <p:nvPr/>
        </p:nvSpPr>
        <p:spPr>
          <a:xfrm rot="2732615">
            <a:off x="1943580" y="149067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9"/>
          <p:cNvSpPr/>
          <p:nvPr/>
        </p:nvSpPr>
        <p:spPr>
          <a:xfrm>
            <a:off x="2615219" y="2473499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9"/>
          <p:cNvSpPr/>
          <p:nvPr/>
        </p:nvSpPr>
        <p:spPr>
          <a:xfrm>
            <a:off x="1012923" y="182280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9"/>
          <p:cNvSpPr/>
          <p:nvPr/>
        </p:nvSpPr>
        <p:spPr>
          <a:xfrm>
            <a:off x="1437086" y="2464133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9"/>
          <p:cNvSpPr/>
          <p:nvPr/>
        </p:nvSpPr>
        <p:spPr>
          <a:xfrm>
            <a:off x="3716850" y="154603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9"/>
          <p:cNvSpPr/>
          <p:nvPr/>
        </p:nvSpPr>
        <p:spPr>
          <a:xfrm>
            <a:off x="2902377" y="121353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9"/>
          <p:cNvSpPr/>
          <p:nvPr/>
        </p:nvSpPr>
        <p:spPr>
          <a:xfrm>
            <a:off x="3299467" y="1237114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9"/>
          <p:cNvSpPr/>
          <p:nvPr/>
        </p:nvSpPr>
        <p:spPr>
          <a:xfrm>
            <a:off x="1686918" y="1052840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9"/>
          <p:cNvSpPr/>
          <p:nvPr/>
        </p:nvSpPr>
        <p:spPr>
          <a:xfrm>
            <a:off x="2202359" y="1023829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79"/>
          <p:cNvSpPr/>
          <p:nvPr/>
        </p:nvSpPr>
        <p:spPr>
          <a:xfrm>
            <a:off x="2444821" y="140213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79"/>
          <p:cNvSpPr/>
          <p:nvPr/>
        </p:nvSpPr>
        <p:spPr>
          <a:xfrm>
            <a:off x="2895600" y="2477552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9"/>
          <p:cNvSpPr/>
          <p:nvPr/>
        </p:nvSpPr>
        <p:spPr>
          <a:xfrm>
            <a:off x="1183321" y="201816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9"/>
          <p:cNvSpPr/>
          <p:nvPr/>
        </p:nvSpPr>
        <p:spPr>
          <a:xfrm>
            <a:off x="1236895" y="157253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79"/>
          <p:cNvSpPr/>
          <p:nvPr/>
        </p:nvSpPr>
        <p:spPr>
          <a:xfrm>
            <a:off x="1016797" y="139858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9"/>
          <p:cNvSpPr/>
          <p:nvPr/>
        </p:nvSpPr>
        <p:spPr>
          <a:xfrm>
            <a:off x="1947173" y="273560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9"/>
          <p:cNvSpPr/>
          <p:nvPr/>
        </p:nvSpPr>
        <p:spPr>
          <a:xfrm>
            <a:off x="1516520" y="137563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9"/>
          <p:cNvSpPr/>
          <p:nvPr/>
        </p:nvSpPr>
        <p:spPr>
          <a:xfrm>
            <a:off x="1947173" y="110902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9"/>
          <p:cNvSpPr/>
          <p:nvPr/>
        </p:nvSpPr>
        <p:spPr>
          <a:xfrm>
            <a:off x="3475897" y="2313219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9"/>
          <p:cNvSpPr/>
          <p:nvPr/>
        </p:nvSpPr>
        <p:spPr>
          <a:xfrm>
            <a:off x="3172887" y="107568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79"/>
          <p:cNvSpPr/>
          <p:nvPr/>
        </p:nvSpPr>
        <p:spPr>
          <a:xfrm>
            <a:off x="1101996" y="2323150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9"/>
          <p:cNvSpPr/>
          <p:nvPr/>
        </p:nvSpPr>
        <p:spPr>
          <a:xfrm>
            <a:off x="1512920" y="271628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9"/>
          <p:cNvSpPr/>
          <p:nvPr/>
        </p:nvSpPr>
        <p:spPr>
          <a:xfrm>
            <a:off x="1335721" y="217056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9"/>
          <p:cNvSpPr/>
          <p:nvPr/>
        </p:nvSpPr>
        <p:spPr>
          <a:xfrm>
            <a:off x="1254396" y="2475550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9"/>
          <p:cNvSpPr/>
          <p:nvPr/>
        </p:nvSpPr>
        <p:spPr>
          <a:xfrm rot="2732615">
            <a:off x="3147914" y="1480001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79"/>
          <p:cNvSpPr/>
          <p:nvPr/>
        </p:nvSpPr>
        <p:spPr>
          <a:xfrm rot="2732615">
            <a:off x="2901775" y="1920795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79"/>
          <p:cNvSpPr/>
          <p:nvPr/>
        </p:nvSpPr>
        <p:spPr>
          <a:xfrm>
            <a:off x="3160017" y="262429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79"/>
          <p:cNvSpPr/>
          <p:nvPr/>
        </p:nvSpPr>
        <p:spPr>
          <a:xfrm>
            <a:off x="2779576" y="139821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9"/>
          <p:cNvSpPr/>
          <p:nvPr/>
        </p:nvSpPr>
        <p:spPr>
          <a:xfrm>
            <a:off x="2274423" y="269672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9"/>
          <p:cNvSpPr/>
          <p:nvPr/>
        </p:nvSpPr>
        <p:spPr>
          <a:xfrm rot="2732615">
            <a:off x="3376504" y="1612470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79"/>
          <p:cNvSpPr/>
          <p:nvPr/>
        </p:nvSpPr>
        <p:spPr>
          <a:xfrm rot="2732615">
            <a:off x="2671996" y="210447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79"/>
          <p:cNvSpPr/>
          <p:nvPr/>
        </p:nvSpPr>
        <p:spPr>
          <a:xfrm rot="2732615">
            <a:off x="3146365" y="2183621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9"/>
          <p:cNvSpPr/>
          <p:nvPr/>
        </p:nvSpPr>
        <p:spPr>
          <a:xfrm rot="2732615">
            <a:off x="3474416" y="194640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9"/>
          <p:cNvSpPr/>
          <p:nvPr/>
        </p:nvSpPr>
        <p:spPr>
          <a:xfrm>
            <a:off x="4020602" y="188437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9"/>
          <p:cNvSpPr/>
          <p:nvPr/>
        </p:nvSpPr>
        <p:spPr>
          <a:xfrm>
            <a:off x="3744207" y="239810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9"/>
          <p:cNvSpPr/>
          <p:nvPr/>
        </p:nvSpPr>
        <p:spPr>
          <a:xfrm>
            <a:off x="2817178" y="266394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9"/>
          <p:cNvSpPr/>
          <p:nvPr/>
        </p:nvSpPr>
        <p:spPr>
          <a:xfrm>
            <a:off x="3938664" y="149313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9"/>
          <p:cNvSpPr/>
          <p:nvPr/>
        </p:nvSpPr>
        <p:spPr>
          <a:xfrm>
            <a:off x="3381831" y="257139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79"/>
          <p:cNvSpPr/>
          <p:nvPr/>
        </p:nvSpPr>
        <p:spPr>
          <a:xfrm>
            <a:off x="4014840" y="235544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9"/>
          <p:cNvSpPr/>
          <p:nvPr/>
        </p:nvSpPr>
        <p:spPr>
          <a:xfrm>
            <a:off x="3735318" y="179264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3905716" y="2112180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1696511" y="264385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79"/>
          <p:cNvSpPr/>
          <p:nvPr/>
        </p:nvSpPr>
        <p:spPr>
          <a:xfrm>
            <a:off x="2458014" y="262429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06" y="847344"/>
            <a:ext cx="2071116" cy="27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106" y="1330452"/>
            <a:ext cx="3456432" cy="784098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79"/>
          <p:cNvSpPr txBox="1"/>
          <p:nvPr/>
        </p:nvSpPr>
        <p:spPr>
          <a:xfrm>
            <a:off x="381000" y="45529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Есть ли другой, более эффективный способ задать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?</a:t>
            </a:r>
            <a:endParaRPr/>
          </a:p>
        </p:txBody>
      </p:sp>
      <p:pic>
        <p:nvPicPr>
          <p:cNvPr id="885" name="Google Shape;88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782" y="4657344"/>
            <a:ext cx="1572768" cy="276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79"/>
          <p:cNvCxnSpPr/>
          <p:nvPr/>
        </p:nvCxnSpPr>
        <p:spPr>
          <a:xfrm rot="10800000">
            <a:off x="743600" y="752984"/>
            <a:ext cx="0" cy="2472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7" name="Google Shape;887;p79"/>
          <p:cNvCxnSpPr/>
          <p:nvPr/>
        </p:nvCxnSpPr>
        <p:spPr>
          <a:xfrm flipH="1" rot="10800000">
            <a:off x="536766" y="2993068"/>
            <a:ext cx="3997200" cy="14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0"/>
          <p:cNvSpPr txBox="1"/>
          <p:nvPr/>
        </p:nvSpPr>
        <p:spPr>
          <a:xfrm>
            <a:off x="381000" y="278269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Ядра и расстояния</a:t>
            </a:r>
            <a:endParaRPr/>
          </a:p>
        </p:txBody>
      </p:sp>
      <p:sp>
        <p:nvSpPr>
          <p:cNvPr id="893" name="Google Shape;893;p80"/>
          <p:cNvSpPr/>
          <p:nvPr/>
        </p:nvSpPr>
        <p:spPr>
          <a:xfrm>
            <a:off x="5826253" y="429387"/>
            <a:ext cx="3069600" cy="99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75" y="758475"/>
            <a:ext cx="8151405" cy="6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0"/>
          <p:cNvSpPr txBox="1"/>
          <p:nvPr/>
        </p:nvSpPr>
        <p:spPr>
          <a:xfrm>
            <a:off x="1172350" y="1782058"/>
            <a:ext cx="5486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данном x, вычислить новые признаки, основанные на близости к реперным точкам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1"/>
          <p:cNvSpPr txBox="1"/>
          <p:nvPr/>
        </p:nvSpPr>
        <p:spPr>
          <a:xfrm>
            <a:off x="381000" y="278269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901" name="Google Shape;9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697230"/>
            <a:ext cx="4571998" cy="71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666" y="1556004"/>
            <a:ext cx="843534" cy="25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8730" y="1556004"/>
            <a:ext cx="1088136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0" y="1556004"/>
            <a:ext cx="854964" cy="253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ublic\Documents\ml-class\lectures-slides\assets\12.4.sigma0.5.surf.png" id="905" name="Google Shape;905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012" y="1863021"/>
            <a:ext cx="2133388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ublic\Documents\ml-class\lectures-slides\assets\12.4.sigma0.5.contour.png" id="906" name="Google Shape;906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3775" y="3506365"/>
            <a:ext cx="1757861" cy="160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0898" y="1886029"/>
            <a:ext cx="2133388" cy="160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2681" y="3504784"/>
            <a:ext cx="1754886" cy="160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43406" y="1906324"/>
            <a:ext cx="2133388" cy="160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33800" y="3486070"/>
            <a:ext cx="1752600" cy="160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/>
        </p:nvSpPr>
        <p:spPr>
          <a:xfrm>
            <a:off x="1457284" y="1885950"/>
            <a:ext cx="66452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55"/>
          <p:cNvCxnSpPr/>
          <p:nvPr/>
        </p:nvCxnSpPr>
        <p:spPr>
          <a:xfrm>
            <a:off x="1347850" y="1879993"/>
            <a:ext cx="6754668" cy="59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39" name="Google Shape;339;p55"/>
          <p:cNvGrpSpPr/>
          <p:nvPr/>
        </p:nvGrpSpPr>
        <p:grpSpPr>
          <a:xfrm>
            <a:off x="667200" y="3320100"/>
            <a:ext cx="5809800" cy="461700"/>
            <a:chOff x="2115000" y="2573994"/>
            <a:chExt cx="5809800" cy="461700"/>
          </a:xfrm>
        </p:grpSpPr>
        <p:sp>
          <p:nvSpPr>
            <p:cNvPr id="340" name="Google Shape;340;p55"/>
            <p:cNvSpPr txBox="1"/>
            <p:nvPr/>
          </p:nvSpPr>
          <p:spPr>
            <a:xfrm>
              <a:off x="2115000" y="2573994"/>
              <a:ext cx="580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Пороговый классификатор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при 0.5: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1" name="Google Shape;34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55"/>
          <p:cNvGrpSpPr/>
          <p:nvPr/>
        </p:nvGrpSpPr>
        <p:grpSpPr>
          <a:xfrm>
            <a:off x="1676400" y="3875991"/>
            <a:ext cx="5638800" cy="461665"/>
            <a:chOff x="1219200" y="3311247"/>
            <a:chExt cx="5638800" cy="461665"/>
          </a:xfrm>
        </p:grpSpPr>
        <p:sp>
          <p:nvSpPr>
            <p:cNvPr id="343" name="Google Shape;343;p55"/>
            <p:cNvSpPr txBox="1"/>
            <p:nvPr/>
          </p:nvSpPr>
          <p:spPr>
            <a:xfrm>
              <a:off x="1219200" y="3311247"/>
              <a:ext cx="5638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                       , predict “y = 1”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4" name="Google Shape;344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55"/>
          <p:cNvGrpSpPr/>
          <p:nvPr/>
        </p:nvGrpSpPr>
        <p:grpSpPr>
          <a:xfrm>
            <a:off x="1676400" y="4472285"/>
            <a:ext cx="5638800" cy="461665"/>
            <a:chOff x="1219200" y="3849379"/>
            <a:chExt cx="5638800" cy="461665"/>
          </a:xfrm>
        </p:grpSpPr>
        <p:sp>
          <p:nvSpPr>
            <p:cNvPr id="346" name="Google Shape;346;p55"/>
            <p:cNvSpPr txBox="1"/>
            <p:nvPr/>
          </p:nvSpPr>
          <p:spPr>
            <a:xfrm>
              <a:off x="1219200" y="3849379"/>
              <a:ext cx="5638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                        , predict “y = 0”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7" name="Google Shape;347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8" name="Google Shape;348;p55"/>
          <p:cNvCxnSpPr/>
          <p:nvPr/>
        </p:nvCxnSpPr>
        <p:spPr>
          <a:xfrm rot="10800000">
            <a:off x="1457284" y="285750"/>
            <a:ext cx="0" cy="19466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9" name="Google Shape;349;p55"/>
          <p:cNvCxnSpPr/>
          <p:nvPr/>
        </p:nvCxnSpPr>
        <p:spPr>
          <a:xfrm>
            <a:off x="1347850" y="1879993"/>
            <a:ext cx="363046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0" name="Google Shape;350;p55"/>
          <p:cNvSpPr txBox="1"/>
          <p:nvPr/>
        </p:nvSpPr>
        <p:spPr>
          <a:xfrm>
            <a:off x="1457284" y="1885950"/>
            <a:ext cx="28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5"/>
          <p:cNvSpPr/>
          <p:nvPr/>
        </p:nvSpPr>
        <p:spPr>
          <a:xfrm rot="2734294">
            <a:off x="1602649" y="1757176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5"/>
          <p:cNvSpPr/>
          <p:nvPr/>
        </p:nvSpPr>
        <p:spPr>
          <a:xfrm rot="2734294">
            <a:off x="1907450" y="1757176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5"/>
          <p:cNvSpPr/>
          <p:nvPr/>
        </p:nvSpPr>
        <p:spPr>
          <a:xfrm rot="2734294">
            <a:off x="2229037" y="1757176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/>
          <p:cNvSpPr/>
          <p:nvPr/>
        </p:nvSpPr>
        <p:spPr>
          <a:xfrm rot="2734294">
            <a:off x="2610037" y="1757176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5"/>
          <p:cNvSpPr/>
          <p:nvPr/>
        </p:nvSpPr>
        <p:spPr>
          <a:xfrm rot="2734294">
            <a:off x="3355250" y="491483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5"/>
          <p:cNvSpPr/>
          <p:nvPr/>
        </p:nvSpPr>
        <p:spPr>
          <a:xfrm rot="2734294">
            <a:off x="3753037" y="491483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5"/>
          <p:cNvSpPr/>
          <p:nvPr/>
        </p:nvSpPr>
        <p:spPr>
          <a:xfrm rot="2734294">
            <a:off x="4134037" y="491483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5"/>
          <p:cNvSpPr/>
          <p:nvPr/>
        </p:nvSpPr>
        <p:spPr>
          <a:xfrm rot="2734294">
            <a:off x="4574450" y="491483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52450" y="987767"/>
            <a:ext cx="14176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Рак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55"/>
          <p:cNvCxnSpPr/>
          <p:nvPr/>
        </p:nvCxnSpPr>
        <p:spPr>
          <a:xfrm>
            <a:off x="1347850" y="620256"/>
            <a:ext cx="228600" cy="0"/>
          </a:xfrm>
          <a:prstGeom prst="straightConnector1">
            <a:avLst/>
          </a:prstGeom>
          <a:noFill/>
          <a:ln cap="flat" cmpd="sng" w="3175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55"/>
          <p:cNvSpPr txBox="1"/>
          <p:nvPr/>
        </p:nvSpPr>
        <p:spPr>
          <a:xfrm>
            <a:off x="614551" y="426275"/>
            <a:ext cx="9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(Да)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614550" y="1681100"/>
            <a:ext cx="9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(Нет) 0</a:t>
            </a:r>
            <a:endParaRPr/>
          </a:p>
        </p:txBody>
      </p:sp>
      <p:sp>
        <p:nvSpPr>
          <p:cNvPr id="363" name="Google Shape;363;p55"/>
          <p:cNvSpPr/>
          <p:nvPr/>
        </p:nvSpPr>
        <p:spPr>
          <a:xfrm rot="2734294">
            <a:off x="7368532" y="491483"/>
            <a:ext cx="257549" cy="257549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2"/>
          <p:cNvSpPr txBox="1"/>
          <p:nvPr/>
        </p:nvSpPr>
        <p:spPr>
          <a:xfrm>
            <a:off x="1905000" y="2454939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82"/>
          <p:cNvSpPr txBox="1"/>
          <p:nvPr/>
        </p:nvSpPr>
        <p:spPr>
          <a:xfrm>
            <a:off x="381000" y="1311939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17" name="Google Shape;917;p82"/>
          <p:cNvSpPr/>
          <p:nvPr/>
        </p:nvSpPr>
        <p:spPr>
          <a:xfrm>
            <a:off x="2743200" y="1308569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82"/>
          <p:cNvSpPr/>
          <p:nvPr/>
        </p:nvSpPr>
        <p:spPr>
          <a:xfrm>
            <a:off x="1219200" y="1108710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1819801" y="2060269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0" name="Google Shape;92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40" y="796346"/>
            <a:ext cx="296266" cy="21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971550"/>
            <a:ext cx="296266" cy="21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7434" y="2105989"/>
            <a:ext cx="296266" cy="21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568" y="847344"/>
            <a:ext cx="2302002" cy="21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2568" y="1330452"/>
            <a:ext cx="3616452" cy="276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82"/>
          <p:cNvCxnSpPr/>
          <p:nvPr/>
        </p:nvCxnSpPr>
        <p:spPr>
          <a:xfrm rot="10800000">
            <a:off x="743600" y="590605"/>
            <a:ext cx="0" cy="20490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82"/>
          <p:cNvCxnSpPr/>
          <p:nvPr/>
        </p:nvCxnSpPr>
        <p:spPr>
          <a:xfrm flipH="1" rot="10800000">
            <a:off x="574866" y="2440539"/>
            <a:ext cx="3311400" cy="14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3"/>
          <p:cNvSpPr txBox="1"/>
          <p:nvPr/>
        </p:nvSpPr>
        <p:spPr>
          <a:xfrm>
            <a:off x="1905000" y="2583418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3"/>
          <p:cNvSpPr txBox="1"/>
          <p:nvPr/>
        </p:nvSpPr>
        <p:spPr>
          <a:xfrm>
            <a:off x="381000" y="1440418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33" name="Google Shape;933;p83"/>
          <p:cNvSpPr/>
          <p:nvPr/>
        </p:nvSpPr>
        <p:spPr>
          <a:xfrm>
            <a:off x="2743200" y="1437048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3"/>
          <p:cNvSpPr/>
          <p:nvPr/>
        </p:nvSpPr>
        <p:spPr>
          <a:xfrm>
            <a:off x="1219200" y="1237189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3"/>
          <p:cNvSpPr/>
          <p:nvPr/>
        </p:nvSpPr>
        <p:spPr>
          <a:xfrm>
            <a:off x="1819801" y="2188748"/>
            <a:ext cx="91500" cy="91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40" y="924825"/>
            <a:ext cx="296266" cy="21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1100029"/>
            <a:ext cx="296266" cy="21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7434" y="2234468"/>
            <a:ext cx="296266" cy="21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" name="Google Shape;939;p83"/>
          <p:cNvCxnSpPr/>
          <p:nvPr/>
        </p:nvCxnSpPr>
        <p:spPr>
          <a:xfrm rot="10800000">
            <a:off x="743600" y="719084"/>
            <a:ext cx="0" cy="20490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40" name="Google Shape;940;p83"/>
          <p:cNvCxnSpPr/>
          <p:nvPr/>
        </p:nvCxnSpPr>
        <p:spPr>
          <a:xfrm flipH="1" rot="10800000">
            <a:off x="574866" y="2569018"/>
            <a:ext cx="3311400" cy="14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41" name="Google Shape;941;p83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 реперных точек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83"/>
          <p:cNvSpPr txBox="1"/>
          <p:nvPr/>
        </p:nvSpPr>
        <p:spPr>
          <a:xfrm>
            <a:off x="4191000" y="895350"/>
            <a:ext cx="4724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  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9200" y="1071682"/>
            <a:ext cx="15316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1380082"/>
            <a:ext cx="2798064" cy="3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03095" y="1805178"/>
            <a:ext cx="2793105" cy="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3"/>
          <p:cNvSpPr txBox="1"/>
          <p:nvPr/>
        </p:nvSpPr>
        <p:spPr>
          <a:xfrm>
            <a:off x="419100" y="2945309"/>
            <a:ext cx="830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            if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to get                                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5631" y="3026616"/>
            <a:ext cx="628650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4075" y="3022493"/>
            <a:ext cx="3319272" cy="2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45567" y="3326177"/>
            <a:ext cx="1825181" cy="320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83"/>
          <p:cNvGrpSpPr/>
          <p:nvPr/>
        </p:nvGrpSpPr>
        <p:grpSpPr>
          <a:xfrm>
            <a:off x="5334000" y="3779076"/>
            <a:ext cx="1905000" cy="1295400"/>
            <a:chOff x="4876800" y="3779076"/>
            <a:chExt cx="1905000" cy="1295400"/>
          </a:xfrm>
        </p:grpSpPr>
        <p:cxnSp>
          <p:nvCxnSpPr>
            <p:cNvPr id="951" name="Google Shape;951;p83"/>
            <p:cNvCxnSpPr/>
            <p:nvPr/>
          </p:nvCxnSpPr>
          <p:spPr>
            <a:xfrm rot="10800000">
              <a:off x="5045534" y="3779076"/>
              <a:ext cx="0" cy="12954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52" name="Google Shape;952;p83"/>
            <p:cNvCxnSpPr/>
            <p:nvPr/>
          </p:nvCxnSpPr>
          <p:spPr>
            <a:xfrm flipH="1" rot="10800000">
              <a:off x="4876800" y="4958534"/>
              <a:ext cx="1905000" cy="144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53" name="Google Shape;953;p83"/>
            <p:cNvSpPr/>
            <p:nvPr/>
          </p:nvSpPr>
          <p:spPr>
            <a:xfrm>
              <a:off x="5334000" y="423291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83"/>
            <p:cNvSpPr/>
            <p:nvPr/>
          </p:nvSpPr>
          <p:spPr>
            <a:xfrm>
              <a:off x="5623560" y="4385310"/>
              <a:ext cx="45600" cy="45600"/>
            </a:xfrm>
            <a:prstGeom prst="ellipse">
              <a:avLst/>
            </a:prstGeom>
            <a:solidFill>
              <a:srgbClr val="C00000"/>
            </a:solidFill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83"/>
            <p:cNvSpPr/>
            <p:nvPr/>
          </p:nvSpPr>
          <p:spPr>
            <a:xfrm>
              <a:off x="5638800" y="4095750"/>
              <a:ext cx="45600" cy="45600"/>
            </a:xfrm>
            <a:prstGeom prst="ellipse">
              <a:avLst/>
            </a:prstGeom>
            <a:solidFill>
              <a:srgbClr val="C00000"/>
            </a:solidFill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83"/>
            <p:cNvSpPr/>
            <p:nvPr/>
          </p:nvSpPr>
          <p:spPr>
            <a:xfrm>
              <a:off x="5852160" y="4248150"/>
              <a:ext cx="45600" cy="45600"/>
            </a:xfrm>
            <a:prstGeom prst="ellipse">
              <a:avLst/>
            </a:prstGeom>
            <a:solidFill>
              <a:srgbClr val="C00000"/>
            </a:solidFill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83"/>
            <p:cNvSpPr/>
            <p:nvPr/>
          </p:nvSpPr>
          <p:spPr>
            <a:xfrm>
              <a:off x="5410200" y="453771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83"/>
            <p:cNvSpPr/>
            <p:nvPr/>
          </p:nvSpPr>
          <p:spPr>
            <a:xfrm>
              <a:off x="5562600" y="476631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83"/>
            <p:cNvSpPr/>
            <p:nvPr/>
          </p:nvSpPr>
          <p:spPr>
            <a:xfrm>
              <a:off x="5852160" y="47053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83"/>
            <p:cNvSpPr/>
            <p:nvPr/>
          </p:nvSpPr>
          <p:spPr>
            <a:xfrm>
              <a:off x="6172200" y="47053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83"/>
            <p:cNvSpPr/>
            <p:nvPr/>
          </p:nvSpPr>
          <p:spPr>
            <a:xfrm>
              <a:off x="6019800" y="4476750"/>
              <a:ext cx="45600" cy="45600"/>
            </a:xfrm>
            <a:prstGeom prst="ellipse">
              <a:avLst/>
            </a:prstGeom>
            <a:solidFill>
              <a:srgbClr val="C00000"/>
            </a:solidFill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83"/>
            <p:cNvSpPr/>
            <p:nvPr/>
          </p:nvSpPr>
          <p:spPr>
            <a:xfrm>
              <a:off x="6461760" y="44767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83"/>
            <p:cNvSpPr/>
            <p:nvPr/>
          </p:nvSpPr>
          <p:spPr>
            <a:xfrm>
              <a:off x="6248400" y="42481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83"/>
            <p:cNvSpPr/>
            <p:nvPr/>
          </p:nvSpPr>
          <p:spPr>
            <a:xfrm>
              <a:off x="6019800" y="39433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83"/>
            <p:cNvSpPr/>
            <p:nvPr/>
          </p:nvSpPr>
          <p:spPr>
            <a:xfrm>
              <a:off x="6336475" y="396710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83"/>
            <p:cNvSpPr/>
            <p:nvPr/>
          </p:nvSpPr>
          <p:spPr>
            <a:xfrm>
              <a:off x="5410200" y="3943350"/>
              <a:ext cx="45600" cy="45600"/>
            </a:xfrm>
            <a:prstGeom prst="ellipse">
              <a:avLst/>
            </a:prstGeom>
            <a:solidFill>
              <a:srgbClr val="00B0F0"/>
            </a:solidFill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83"/>
          <p:cNvGrpSpPr/>
          <p:nvPr/>
        </p:nvGrpSpPr>
        <p:grpSpPr>
          <a:xfrm>
            <a:off x="1752600" y="3784026"/>
            <a:ext cx="1905000" cy="1295400"/>
            <a:chOff x="1295400" y="3784026"/>
            <a:chExt cx="1905000" cy="1295400"/>
          </a:xfrm>
        </p:grpSpPr>
        <p:sp>
          <p:nvSpPr>
            <p:cNvPr id="968" name="Google Shape;968;p83"/>
            <p:cNvSpPr/>
            <p:nvPr/>
          </p:nvSpPr>
          <p:spPr>
            <a:xfrm rot="2737097">
              <a:off x="2234111" y="4282420"/>
              <a:ext cx="117952" cy="117952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9" name="Google Shape;969;p83"/>
            <p:cNvCxnSpPr/>
            <p:nvPr/>
          </p:nvCxnSpPr>
          <p:spPr>
            <a:xfrm rot="10800000">
              <a:off x="1464134" y="3784026"/>
              <a:ext cx="0" cy="12954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70" name="Google Shape;970;p83"/>
            <p:cNvCxnSpPr/>
            <p:nvPr/>
          </p:nvCxnSpPr>
          <p:spPr>
            <a:xfrm flipH="1" rot="10800000">
              <a:off x="1295400" y="4963484"/>
              <a:ext cx="1905000" cy="144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71" name="Google Shape;971;p83"/>
            <p:cNvSpPr/>
            <p:nvPr/>
          </p:nvSpPr>
          <p:spPr>
            <a:xfrm>
              <a:off x="1752600" y="425666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83"/>
            <p:cNvSpPr/>
            <p:nvPr/>
          </p:nvSpPr>
          <p:spPr>
            <a:xfrm>
              <a:off x="1828800" y="456146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83"/>
            <p:cNvSpPr/>
            <p:nvPr/>
          </p:nvSpPr>
          <p:spPr>
            <a:xfrm>
              <a:off x="1981200" y="479006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83"/>
            <p:cNvSpPr/>
            <p:nvPr/>
          </p:nvSpPr>
          <p:spPr>
            <a:xfrm>
              <a:off x="2270760" y="47291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3"/>
            <p:cNvSpPr/>
            <p:nvPr/>
          </p:nvSpPr>
          <p:spPr>
            <a:xfrm>
              <a:off x="2590800" y="47291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83"/>
            <p:cNvSpPr/>
            <p:nvPr/>
          </p:nvSpPr>
          <p:spPr>
            <a:xfrm>
              <a:off x="2880360" y="45005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83"/>
            <p:cNvSpPr/>
            <p:nvPr/>
          </p:nvSpPr>
          <p:spPr>
            <a:xfrm>
              <a:off x="2667000" y="42719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83"/>
            <p:cNvSpPr/>
            <p:nvPr/>
          </p:nvSpPr>
          <p:spPr>
            <a:xfrm>
              <a:off x="2438400" y="39671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83"/>
            <p:cNvSpPr/>
            <p:nvPr/>
          </p:nvSpPr>
          <p:spPr>
            <a:xfrm>
              <a:off x="2755075" y="399085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83"/>
            <p:cNvSpPr/>
            <p:nvPr/>
          </p:nvSpPr>
          <p:spPr>
            <a:xfrm>
              <a:off x="1828800" y="3967100"/>
              <a:ext cx="91500" cy="91500"/>
            </a:xfrm>
            <a:prstGeom prst="ellipse">
              <a:avLst/>
            </a:prstGeom>
            <a:noFill/>
            <a:ln cap="flat" cmpd="sng" w="19050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83"/>
            <p:cNvSpPr/>
            <p:nvPr/>
          </p:nvSpPr>
          <p:spPr>
            <a:xfrm rot="2737097">
              <a:off x="2054594" y="4118145"/>
              <a:ext cx="117952" cy="117952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83"/>
            <p:cNvSpPr/>
            <p:nvPr/>
          </p:nvSpPr>
          <p:spPr>
            <a:xfrm rot="2737097">
              <a:off x="2029261" y="4403739"/>
              <a:ext cx="117952" cy="117952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83"/>
            <p:cNvSpPr/>
            <p:nvPr/>
          </p:nvSpPr>
          <p:spPr>
            <a:xfrm rot="2737097">
              <a:off x="2436525" y="4496764"/>
              <a:ext cx="117952" cy="117952"/>
            </a:xfrm>
            <a:prstGeom prst="plus">
              <a:avLst>
                <a:gd fmla="val 46579" name="adj"/>
              </a:avLst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4" name="Google Shape;984;p83"/>
          <p:cNvCxnSpPr/>
          <p:nvPr/>
        </p:nvCxnSpPr>
        <p:spPr>
          <a:xfrm flipH="1" rot="10800000">
            <a:off x="4109911" y="4364666"/>
            <a:ext cx="7620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4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с ядром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84"/>
          <p:cNvSpPr txBox="1"/>
          <p:nvPr/>
        </p:nvSpPr>
        <p:spPr>
          <a:xfrm>
            <a:off x="381000" y="716538"/>
            <a:ext cx="830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764341"/>
            <a:ext cx="4677156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25" y="1093991"/>
            <a:ext cx="4610100" cy="32061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4"/>
          <p:cNvSpPr txBox="1"/>
          <p:nvPr/>
        </p:nvSpPr>
        <p:spPr>
          <a:xfrm>
            <a:off x="381000" y="1444784"/>
            <a:ext cx="8305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example    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4" name="Google Shape;994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125" y="1628375"/>
            <a:ext cx="140398" cy="12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0714" y="2255921"/>
            <a:ext cx="2629853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9522" y="1920641"/>
            <a:ext cx="2629852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69423" y="2823825"/>
            <a:ext cx="278701" cy="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4"/>
          <p:cNvSpPr txBox="1"/>
          <p:nvPr/>
        </p:nvSpPr>
        <p:spPr>
          <a:xfrm>
            <a:off x="381000" y="3087429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training example                    : </a:t>
            </a:r>
            <a:endParaRPr/>
          </a:p>
        </p:txBody>
      </p:sp>
      <p:pic>
        <p:nvPicPr>
          <p:cNvPr id="999" name="Google Shape;999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8361" y="3087429"/>
            <a:ext cx="1125284" cy="33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5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с ядром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85"/>
          <p:cNvSpPr txBox="1"/>
          <p:nvPr/>
        </p:nvSpPr>
        <p:spPr>
          <a:xfrm>
            <a:off x="381000" y="764536"/>
            <a:ext cx="830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При данном     , вычислять признаки</a:t>
            </a:r>
            <a:endParaRPr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Вывод: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“y=1”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6" name="Google Shape;100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775" y="931398"/>
            <a:ext cx="140398" cy="12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1900" y="842339"/>
            <a:ext cx="1154621" cy="30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1648" y="1161131"/>
            <a:ext cx="970216" cy="303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85"/>
          <p:cNvSpPr txBox="1"/>
          <p:nvPr/>
        </p:nvSpPr>
        <p:spPr>
          <a:xfrm>
            <a:off x="381000" y="1568982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Обучение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0" name="Google Shape;101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75" y="2152175"/>
            <a:ext cx="8387722" cy="8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6"/>
          <p:cNvSpPr txBox="1"/>
          <p:nvPr/>
        </p:nvSpPr>
        <p:spPr>
          <a:xfrm>
            <a:off x="-304800" y="3368161"/>
            <a:ext cx="8305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Small     : Features     vary less smoothly.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Lower bias, higher variance.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86"/>
          <p:cNvSpPr txBox="1"/>
          <p:nvPr/>
        </p:nvSpPr>
        <p:spPr>
          <a:xfrm>
            <a:off x="381000" y="250507"/>
            <a:ext cx="8305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Параметры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SVM: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86"/>
          <p:cNvSpPr txBox="1"/>
          <p:nvPr/>
        </p:nvSpPr>
        <p:spPr>
          <a:xfrm>
            <a:off x="381000" y="688336"/>
            <a:ext cx="8305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(         ).    Large C: Lower bias, high variance.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Small C: Higher bias, low variance.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86"/>
          <p:cNvSpPr txBox="1"/>
          <p:nvPr/>
        </p:nvSpPr>
        <p:spPr>
          <a:xfrm>
            <a:off x="-294900" y="1746113"/>
            <a:ext cx="8305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        Large     : Features     vary more smoothly.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Higher bias, lower variance.</a:t>
            </a:r>
            <a:endParaRPr/>
          </a:p>
        </p:txBody>
      </p:sp>
      <p:pic>
        <p:nvPicPr>
          <p:cNvPr id="1019" name="Google Shape;10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75" y="699605"/>
            <a:ext cx="394219" cy="47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475" y="1856747"/>
            <a:ext cx="257746" cy="2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3037" y="3470013"/>
            <a:ext cx="257746" cy="2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30" y="1854651"/>
            <a:ext cx="190690" cy="25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2499" y="3514333"/>
            <a:ext cx="190690" cy="253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4" name="Google Shape;1024;p86"/>
          <p:cNvGrpSpPr/>
          <p:nvPr/>
        </p:nvGrpSpPr>
        <p:grpSpPr>
          <a:xfrm>
            <a:off x="6973405" y="1879201"/>
            <a:ext cx="1853946" cy="1314799"/>
            <a:chOff x="3886200" y="2323073"/>
            <a:chExt cx="1905000" cy="1149300"/>
          </a:xfrm>
        </p:grpSpPr>
        <p:cxnSp>
          <p:nvCxnSpPr>
            <p:cNvPr id="1025" name="Google Shape;1025;p86"/>
            <p:cNvCxnSpPr/>
            <p:nvPr/>
          </p:nvCxnSpPr>
          <p:spPr>
            <a:xfrm rot="10800000">
              <a:off x="4159129" y="2323073"/>
              <a:ext cx="0" cy="11493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6" name="Google Shape;1026;p86"/>
            <p:cNvCxnSpPr/>
            <p:nvPr/>
          </p:nvCxnSpPr>
          <p:spPr>
            <a:xfrm>
              <a:off x="3886200" y="3333750"/>
              <a:ext cx="190500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027" name="Google Shape;1027;p86"/>
          <p:cNvGrpSpPr/>
          <p:nvPr/>
        </p:nvGrpSpPr>
        <p:grpSpPr>
          <a:xfrm>
            <a:off x="6981718" y="3543038"/>
            <a:ext cx="1853946" cy="1314799"/>
            <a:chOff x="3886200" y="2323073"/>
            <a:chExt cx="1905000" cy="1149300"/>
          </a:xfrm>
        </p:grpSpPr>
        <p:cxnSp>
          <p:nvCxnSpPr>
            <p:cNvPr id="1028" name="Google Shape;1028;p86"/>
            <p:cNvCxnSpPr/>
            <p:nvPr/>
          </p:nvCxnSpPr>
          <p:spPr>
            <a:xfrm rot="10800000">
              <a:off x="4159129" y="2323073"/>
              <a:ext cx="0" cy="11493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29" name="Google Shape;1029;p86"/>
            <p:cNvCxnSpPr/>
            <p:nvPr/>
          </p:nvCxnSpPr>
          <p:spPr>
            <a:xfrm>
              <a:off x="3886200" y="3333750"/>
              <a:ext cx="1905000" cy="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030" name="Google Shape;1030;p86"/>
          <p:cNvPicPr preferRelativeResize="0"/>
          <p:nvPr/>
        </p:nvPicPr>
        <p:blipFill rotWithShape="1">
          <a:blip r:embed="rId6">
            <a:alphaModFix/>
          </a:blip>
          <a:srcRect b="4061" l="74723" r="939" t="32285"/>
          <a:stretch/>
        </p:blipFill>
        <p:spPr>
          <a:xfrm>
            <a:off x="6595450" y="1381300"/>
            <a:ext cx="2548550" cy="37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7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Метод опорных векторов</a:t>
            </a:r>
            <a:endParaRPr/>
          </a:p>
        </p:txBody>
      </p:sp>
      <p:cxnSp>
        <p:nvCxnSpPr>
          <p:cNvPr id="1037" name="Google Shape;1037;p87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038" name="Google Shape;1038;p87"/>
          <p:cNvSpPr txBox="1"/>
          <p:nvPr>
            <p:ph idx="4294967295" type="ctrTitle"/>
          </p:nvPr>
        </p:nvSpPr>
        <p:spPr>
          <a:xfrm>
            <a:off x="4191000" y="2419350"/>
            <a:ext cx="449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3600">
                <a:solidFill>
                  <a:srgbClr val="3F3F3F"/>
                </a:solidFill>
              </a:rPr>
              <a:t>Использование</a:t>
            </a:r>
            <a:r>
              <a:rPr b="0" i="0" lang="en-US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SVM</a:t>
            </a:r>
            <a:endParaRPr b="0" i="0" sz="3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039" name="Google Shape;1039;p87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7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8"/>
          <p:cNvSpPr txBox="1"/>
          <p:nvPr/>
        </p:nvSpPr>
        <p:spPr>
          <a:xfrm>
            <a:off x="381000" y="285750"/>
            <a:ext cx="830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обучении модели опорных векторов происходит подбор значений параметров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725" y="727445"/>
            <a:ext cx="128016" cy="2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8"/>
          <p:cNvSpPr txBox="1"/>
          <p:nvPr/>
        </p:nvSpPr>
        <p:spPr>
          <a:xfrm>
            <a:off x="381000" y="1041559"/>
            <a:ext cx="7315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Необходимо указать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Параметр регуляризации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Вид ядра (функцию расстояния)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8"/>
          <p:cNvSpPr txBox="1"/>
          <p:nvPr/>
        </p:nvSpPr>
        <p:spPr>
          <a:xfrm>
            <a:off x="381000" y="2215128"/>
            <a:ext cx="7315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без ядра (линейное ядро)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“y = 1”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9" name="Google Shape;104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0715" y="2611862"/>
            <a:ext cx="1051560" cy="31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8"/>
          <p:cNvSpPr txBox="1"/>
          <p:nvPr/>
        </p:nvSpPr>
        <p:spPr>
          <a:xfrm>
            <a:off x="381000" y="3030200"/>
            <a:ext cx="7315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Гауссово ядро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,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где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.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Нужно выбрать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0506" y="3732636"/>
            <a:ext cx="1209294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8647" y="4077822"/>
            <a:ext cx="281178" cy="27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600" y="3387450"/>
            <a:ext cx="2743199" cy="64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9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Функции ядра (расстояния)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1059" name="Google Shape;1059;p89"/>
          <p:cNvSpPr txBox="1"/>
          <p:nvPr/>
        </p:nvSpPr>
        <p:spPr>
          <a:xfrm>
            <a:off x="381000" y="819150"/>
            <a:ext cx="73152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function f = kernel(x1,x2)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b="1" sz="2000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0" name="Google Shape;106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790" y="1283048"/>
            <a:ext cx="3298698" cy="7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9"/>
          <p:cNvSpPr txBox="1"/>
          <p:nvPr/>
        </p:nvSpPr>
        <p:spPr>
          <a:xfrm>
            <a:off x="381000" y="2598063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Замечание: при использовании гауссовых ядер необходимо предварительно нормализовать шкалы признаков</a:t>
            </a:r>
            <a:endParaRPr/>
          </a:p>
        </p:txBody>
      </p:sp>
      <p:sp>
        <p:nvSpPr>
          <p:cNvPr id="1062" name="Google Shape;1062;p89"/>
          <p:cNvSpPr/>
          <p:nvPr/>
        </p:nvSpPr>
        <p:spPr>
          <a:xfrm>
            <a:off x="2702625" y="1271173"/>
            <a:ext cx="1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x1  x2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0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choices of kernel</a:t>
            </a:r>
            <a:endParaRPr/>
          </a:p>
        </p:txBody>
      </p:sp>
      <p:sp>
        <p:nvSpPr>
          <p:cNvPr id="1068" name="Google Shape;1068;p90"/>
          <p:cNvSpPr txBox="1"/>
          <p:nvPr/>
        </p:nvSpPr>
        <p:spPr>
          <a:xfrm>
            <a:off x="381000" y="819150"/>
            <a:ext cx="8305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любая функция расстояния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может быть функцией ядра (нужно удовлетворять “теореме Мерсера”, которая гарантирует, что методы оптимизации SVM будут сходиться).</a:t>
            </a:r>
            <a:endParaRPr/>
          </a:p>
        </p:txBody>
      </p:sp>
      <p:sp>
        <p:nvSpPr>
          <p:cNvPr id="1069" name="Google Shape;1069;p90"/>
          <p:cNvSpPr txBox="1"/>
          <p:nvPr/>
        </p:nvSpPr>
        <p:spPr>
          <a:xfrm>
            <a:off x="381000" y="2266950"/>
            <a:ext cx="83058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Существует множество готовых функций ядра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Полиномиальное ядро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032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Гауссовы ядра также называются RBF- ядра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 специализированные: строковые ядра, хи-квадрат, пересечение гистограмм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150" y="900812"/>
            <a:ext cx="1732808" cy="28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675" y="3042650"/>
            <a:ext cx="1788350" cy="2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1"/>
          <p:cNvSpPr/>
          <p:nvPr/>
        </p:nvSpPr>
        <p:spPr>
          <a:xfrm rot="2735996">
            <a:off x="1296624" y="1188740"/>
            <a:ext cx="243117" cy="24311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91"/>
          <p:cNvSpPr/>
          <p:nvPr/>
        </p:nvSpPr>
        <p:spPr>
          <a:xfrm rot="2735996">
            <a:off x="1562408" y="1400464"/>
            <a:ext cx="243117" cy="24311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91"/>
          <p:cNvSpPr/>
          <p:nvPr/>
        </p:nvSpPr>
        <p:spPr>
          <a:xfrm rot="2735996">
            <a:off x="1648294" y="1003971"/>
            <a:ext cx="243117" cy="24311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9" name="Google Shape;1079;p91"/>
          <p:cNvCxnSpPr/>
          <p:nvPr/>
        </p:nvCxnSpPr>
        <p:spPr>
          <a:xfrm rot="10800000">
            <a:off x="1085397" y="858150"/>
            <a:ext cx="0" cy="21708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0" name="Google Shape;1080;p91"/>
          <p:cNvCxnSpPr/>
          <p:nvPr/>
        </p:nvCxnSpPr>
        <p:spPr>
          <a:xfrm>
            <a:off x="967066" y="2862354"/>
            <a:ext cx="2427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81" name="Google Shape;1081;p91"/>
          <p:cNvSpPr/>
          <p:nvPr/>
        </p:nvSpPr>
        <p:spPr>
          <a:xfrm rot="2735996">
            <a:off x="1906294" y="1329450"/>
            <a:ext cx="243117" cy="24311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1"/>
          <p:cNvSpPr/>
          <p:nvPr/>
        </p:nvSpPr>
        <p:spPr>
          <a:xfrm>
            <a:off x="2640316" y="2167906"/>
            <a:ext cx="182100" cy="207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91"/>
          <p:cNvSpPr/>
          <p:nvPr/>
        </p:nvSpPr>
        <p:spPr>
          <a:xfrm>
            <a:off x="2674943" y="2460552"/>
            <a:ext cx="182100" cy="207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91"/>
          <p:cNvSpPr/>
          <p:nvPr/>
        </p:nvSpPr>
        <p:spPr>
          <a:xfrm>
            <a:off x="2942224" y="2357030"/>
            <a:ext cx="182100" cy="207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1"/>
          <p:cNvSpPr/>
          <p:nvPr/>
        </p:nvSpPr>
        <p:spPr>
          <a:xfrm>
            <a:off x="2376695" y="2346186"/>
            <a:ext cx="182100" cy="207000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1"/>
          <p:cNvSpPr/>
          <p:nvPr/>
        </p:nvSpPr>
        <p:spPr>
          <a:xfrm>
            <a:off x="2682330" y="1129047"/>
            <a:ext cx="275700" cy="2463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1"/>
          <p:cNvSpPr/>
          <p:nvPr/>
        </p:nvSpPr>
        <p:spPr>
          <a:xfrm>
            <a:off x="2438400" y="1411271"/>
            <a:ext cx="275700" cy="2463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1"/>
          <p:cNvSpPr/>
          <p:nvPr/>
        </p:nvSpPr>
        <p:spPr>
          <a:xfrm>
            <a:off x="2773318" y="1482285"/>
            <a:ext cx="275700" cy="2463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1"/>
          <p:cNvSpPr/>
          <p:nvPr/>
        </p:nvSpPr>
        <p:spPr>
          <a:xfrm>
            <a:off x="3077123" y="1281447"/>
            <a:ext cx="275700" cy="2463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1"/>
          <p:cNvSpPr/>
          <p:nvPr/>
        </p:nvSpPr>
        <p:spPr>
          <a:xfrm>
            <a:off x="1452555" y="2079640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1"/>
          <p:cNvSpPr/>
          <p:nvPr/>
        </p:nvSpPr>
        <p:spPr>
          <a:xfrm>
            <a:off x="1731478" y="2530829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1"/>
          <p:cNvSpPr/>
          <p:nvPr/>
        </p:nvSpPr>
        <p:spPr>
          <a:xfrm>
            <a:off x="1347470" y="2451589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1"/>
          <p:cNvSpPr/>
          <p:nvPr/>
        </p:nvSpPr>
        <p:spPr>
          <a:xfrm>
            <a:off x="1846751" y="2190162"/>
            <a:ext cx="231600" cy="2316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1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Множественная классификация</a:t>
            </a:r>
            <a:endParaRPr/>
          </a:p>
        </p:txBody>
      </p:sp>
      <p:pic>
        <p:nvPicPr>
          <p:cNvPr id="1095" name="Google Shape;109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0384" y="1571177"/>
            <a:ext cx="2487168" cy="30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1"/>
          <p:cNvSpPr txBox="1"/>
          <p:nvPr/>
        </p:nvSpPr>
        <p:spPr>
          <a:xfrm>
            <a:off x="381000" y="3028950"/>
            <a:ext cx="83058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Большинство готовых решений включают в себя реализацию множественной классификации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можно использовать метод one-vs-all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(Обучить       моделей SVM, каждую для отделения класса</a:t>
            </a:r>
            <a:r>
              <a:rPr lang="en-US"/>
              <a:t>                                     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 остальных) и выбирать класс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, для которого                выше.</a:t>
            </a:r>
            <a:endParaRPr/>
          </a:p>
        </p:txBody>
      </p:sp>
      <p:pic>
        <p:nvPicPr>
          <p:cNvPr id="1097" name="Google Shape;109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076" y="3830000"/>
            <a:ext cx="227093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3049" y="4157520"/>
            <a:ext cx="1784551" cy="25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8800" y="4441611"/>
            <a:ext cx="838200" cy="30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6104" y="4491825"/>
            <a:ext cx="82296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457200" y="413414"/>
            <a:ext cx="5638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  y   =   0   or   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56"/>
          <p:cNvGrpSpPr/>
          <p:nvPr/>
        </p:nvGrpSpPr>
        <p:grpSpPr>
          <a:xfrm>
            <a:off x="1064324" y="1276350"/>
            <a:ext cx="5353951" cy="584700"/>
            <a:chOff x="1671449" y="3253085"/>
            <a:chExt cx="5353951" cy="584700"/>
          </a:xfrm>
        </p:grpSpPr>
        <p:sp>
          <p:nvSpPr>
            <p:cNvPr id="370" name="Google Shape;370;p56"/>
            <p:cNvSpPr txBox="1"/>
            <p:nvPr/>
          </p:nvSpPr>
          <p:spPr>
            <a:xfrm>
              <a:off x="2743200" y="3253085"/>
              <a:ext cx="4282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может быть</a:t>
              </a: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&gt; 1 или &lt; 0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1" name="Google Shape;37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56"/>
          <p:cNvGrpSpPr/>
          <p:nvPr/>
        </p:nvGrpSpPr>
        <p:grpSpPr>
          <a:xfrm>
            <a:off x="457200" y="2672775"/>
            <a:ext cx="7431589" cy="584775"/>
            <a:chOff x="457200" y="2672775"/>
            <a:chExt cx="7431589" cy="584775"/>
          </a:xfrm>
        </p:grpSpPr>
        <p:sp>
          <p:nvSpPr>
            <p:cNvPr id="373" name="Google Shape;373;p56"/>
            <p:cNvSpPr txBox="1"/>
            <p:nvPr/>
          </p:nvSpPr>
          <p:spPr>
            <a:xfrm>
              <a:off x="457200" y="2672775"/>
              <a:ext cx="5638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Логистическая регрессия</a:t>
              </a: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4" name="Google Shape;37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29611" y="2747567"/>
              <a:ext cx="2559178" cy="435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2"/>
          <p:cNvSpPr txBox="1"/>
          <p:nvPr/>
        </p:nvSpPr>
        <p:spPr>
          <a:xfrm>
            <a:off x="381000" y="285750"/>
            <a:ext cx="830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и логистическая регрессия</a:t>
            </a:r>
            <a:endParaRPr/>
          </a:p>
        </p:txBody>
      </p:sp>
      <p:sp>
        <p:nvSpPr>
          <p:cNvPr id="1106" name="Google Shape;1106;p92"/>
          <p:cNvSpPr txBox="1"/>
          <p:nvPr/>
        </p:nvSpPr>
        <p:spPr>
          <a:xfrm>
            <a:off x="381000" y="807275"/>
            <a:ext cx="8610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количество признаков (                    ),            количество точек.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большом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(по сравнению с      ):</a:t>
            </a:r>
            <a:endParaRPr/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Лучше использовать логистическую регрессию или SVM без ядра</a:t>
            </a:r>
            <a:endParaRPr/>
          </a:p>
        </p:txBody>
      </p:sp>
      <p:pic>
        <p:nvPicPr>
          <p:cNvPr id="1107" name="Google Shape;110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25" y="977888"/>
            <a:ext cx="48006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11" y="850586"/>
            <a:ext cx="1197864" cy="28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8950" y="977888"/>
            <a:ext cx="56464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5025" y="1311975"/>
            <a:ext cx="25146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9722" y="1311971"/>
            <a:ext cx="166878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92"/>
          <p:cNvSpPr txBox="1"/>
          <p:nvPr/>
        </p:nvSpPr>
        <p:spPr>
          <a:xfrm>
            <a:off x="381000" y="1955958"/>
            <a:ext cx="861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мало, а       среднее: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Использовать SVM с гауссовым ядром</a:t>
            </a:r>
            <a:endParaRPr/>
          </a:p>
        </p:txBody>
      </p:sp>
      <p:pic>
        <p:nvPicPr>
          <p:cNvPr id="1113" name="Google Shape;1113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591" y="2132929"/>
            <a:ext cx="166878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450" y="2132929"/>
            <a:ext cx="251460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92"/>
          <p:cNvSpPr txBox="1"/>
          <p:nvPr/>
        </p:nvSpPr>
        <p:spPr>
          <a:xfrm>
            <a:off x="381000" y="2759154"/>
            <a:ext cx="8610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мало, а      велико: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Собрать/создать больше признаков, а затем использовать логистическую регрессию или SVM без ядра</a:t>
            </a:r>
            <a:endParaRPr/>
          </a:p>
        </p:txBody>
      </p:sp>
      <p:pic>
        <p:nvPicPr>
          <p:cNvPr id="1116" name="Google Shape;1116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600" y="2935304"/>
            <a:ext cx="166878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590" y="2935304"/>
            <a:ext cx="251460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92"/>
          <p:cNvSpPr txBox="1"/>
          <p:nvPr/>
        </p:nvSpPr>
        <p:spPr>
          <a:xfrm>
            <a:off x="381000" y="3825954"/>
            <a:ext cx="861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Нейронные сети обычно работают неплохо во всех случаях, но зачасту более трудоемки в обучении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3"/>
          <p:cNvSpPr txBox="1"/>
          <p:nvPr/>
        </p:nvSpPr>
        <p:spPr>
          <a:xfrm>
            <a:off x="1547664" y="222429"/>
            <a:ext cx="579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КЛАССИФИКАЦИЯ С РАЗЛИЧНЫМИ ЯДРАМИ</a:t>
            </a:r>
            <a:endParaRPr b="1" sz="15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24" name="Google Shape;1124;p93"/>
          <p:cNvSpPr txBox="1"/>
          <p:nvPr/>
        </p:nvSpPr>
        <p:spPr>
          <a:xfrm>
            <a:off x="7760110" y="222429"/>
            <a:ext cx="3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125" name="Google Shape;112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647" y="789552"/>
            <a:ext cx="6199560" cy="394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4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Neural Networks: Representation</a:t>
            </a:r>
            <a:endParaRPr b="0" i="0" sz="4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2" name="Google Shape;1132;p94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133" name="Google Shape;1133;p94"/>
          <p:cNvSpPr txBox="1"/>
          <p:nvPr>
            <p:ph idx="4294967295" type="ctrTitle"/>
          </p:nvPr>
        </p:nvSpPr>
        <p:spPr>
          <a:xfrm>
            <a:off x="4224865" y="2187111"/>
            <a:ext cx="42561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Non-linear hypotheses</a:t>
            </a:r>
            <a:endParaRPr b="0" i="0" sz="5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134" name="Google Shape;1134;p94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4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5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 Classification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1" name="Google Shape;114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87033"/>
            <a:ext cx="3429001" cy="10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95"/>
          <p:cNvSpPr/>
          <p:nvPr/>
        </p:nvSpPr>
        <p:spPr>
          <a:xfrm>
            <a:off x="1204258" y="135019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95"/>
          <p:cNvSpPr/>
          <p:nvPr/>
        </p:nvSpPr>
        <p:spPr>
          <a:xfrm>
            <a:off x="1473683" y="212601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95"/>
          <p:cNvSpPr/>
          <p:nvPr/>
        </p:nvSpPr>
        <p:spPr>
          <a:xfrm>
            <a:off x="1540117" y="179537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5"/>
          <p:cNvSpPr/>
          <p:nvPr/>
        </p:nvSpPr>
        <p:spPr>
          <a:xfrm>
            <a:off x="1737278" y="243519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95"/>
          <p:cNvSpPr/>
          <p:nvPr/>
        </p:nvSpPr>
        <p:spPr>
          <a:xfrm rot="2732615">
            <a:off x="3080994" y="143489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95"/>
          <p:cNvSpPr/>
          <p:nvPr/>
        </p:nvSpPr>
        <p:spPr>
          <a:xfrm rot="2732615">
            <a:off x="3217917" y="211029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95"/>
          <p:cNvSpPr/>
          <p:nvPr/>
        </p:nvSpPr>
        <p:spPr>
          <a:xfrm rot="2732615">
            <a:off x="3310960" y="116639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95"/>
          <p:cNvSpPr/>
          <p:nvPr/>
        </p:nvSpPr>
        <p:spPr>
          <a:xfrm rot="2732615">
            <a:off x="2984922" y="1151292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95"/>
          <p:cNvSpPr txBox="1"/>
          <p:nvPr/>
        </p:nvSpPr>
        <p:spPr>
          <a:xfrm>
            <a:off x="2094548" y="2738216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95"/>
          <p:cNvSpPr txBox="1"/>
          <p:nvPr/>
        </p:nvSpPr>
        <p:spPr>
          <a:xfrm>
            <a:off x="300884" y="1560948"/>
            <a:ext cx="3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1152" name="Google Shape;1152;p95"/>
          <p:cNvCxnSpPr/>
          <p:nvPr/>
        </p:nvCxnSpPr>
        <p:spPr>
          <a:xfrm rot="10800000">
            <a:off x="669151" y="747481"/>
            <a:ext cx="0" cy="21246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3" name="Google Shape;1153;p95"/>
          <p:cNvCxnSpPr/>
          <p:nvPr/>
        </p:nvCxnSpPr>
        <p:spPr>
          <a:xfrm>
            <a:off x="560369" y="2718930"/>
            <a:ext cx="3173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54" name="Google Shape;1154;p95"/>
          <p:cNvSpPr/>
          <p:nvPr/>
        </p:nvSpPr>
        <p:spPr>
          <a:xfrm rot="2732615">
            <a:off x="2503494" y="2012071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95"/>
          <p:cNvSpPr/>
          <p:nvPr/>
        </p:nvSpPr>
        <p:spPr>
          <a:xfrm rot="2732615">
            <a:off x="2696224" y="1744247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95"/>
          <p:cNvSpPr/>
          <p:nvPr/>
        </p:nvSpPr>
        <p:spPr>
          <a:xfrm rot="2732615">
            <a:off x="2922925" y="1976581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5"/>
          <p:cNvSpPr/>
          <p:nvPr/>
        </p:nvSpPr>
        <p:spPr>
          <a:xfrm rot="2732615">
            <a:off x="3011578" y="1727457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95"/>
          <p:cNvSpPr/>
          <p:nvPr/>
        </p:nvSpPr>
        <p:spPr>
          <a:xfrm rot="2732615">
            <a:off x="3034985" y="237163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95"/>
          <p:cNvSpPr/>
          <p:nvPr/>
        </p:nvSpPr>
        <p:spPr>
          <a:xfrm rot="2732615">
            <a:off x="3397131" y="153991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95"/>
          <p:cNvSpPr/>
          <p:nvPr/>
        </p:nvSpPr>
        <p:spPr>
          <a:xfrm rot="2732615">
            <a:off x="2735514" y="1385073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95"/>
          <p:cNvSpPr/>
          <p:nvPr/>
        </p:nvSpPr>
        <p:spPr>
          <a:xfrm rot="2732615">
            <a:off x="735164" y="79147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95"/>
          <p:cNvSpPr/>
          <p:nvPr/>
        </p:nvSpPr>
        <p:spPr>
          <a:xfrm rot="2732615">
            <a:off x="757215" y="109939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95"/>
          <p:cNvSpPr/>
          <p:nvPr/>
        </p:nvSpPr>
        <p:spPr>
          <a:xfrm rot="2732615">
            <a:off x="978432" y="1144095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95"/>
          <p:cNvSpPr/>
          <p:nvPr/>
        </p:nvSpPr>
        <p:spPr>
          <a:xfrm>
            <a:off x="1004955" y="244046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95"/>
          <p:cNvSpPr/>
          <p:nvPr/>
        </p:nvSpPr>
        <p:spPr>
          <a:xfrm>
            <a:off x="2012043" y="2296413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95"/>
          <p:cNvSpPr/>
          <p:nvPr/>
        </p:nvSpPr>
        <p:spPr>
          <a:xfrm>
            <a:off x="806622" y="1891922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95"/>
          <p:cNvSpPr/>
          <p:nvPr/>
        </p:nvSpPr>
        <p:spPr>
          <a:xfrm>
            <a:off x="1049890" y="159560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95"/>
          <p:cNvSpPr/>
          <p:nvPr/>
        </p:nvSpPr>
        <p:spPr>
          <a:xfrm>
            <a:off x="1800573" y="205012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95"/>
          <p:cNvSpPr/>
          <p:nvPr/>
        </p:nvSpPr>
        <p:spPr>
          <a:xfrm>
            <a:off x="2061170" y="1991853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95"/>
          <p:cNvSpPr/>
          <p:nvPr/>
        </p:nvSpPr>
        <p:spPr>
          <a:xfrm>
            <a:off x="1182288" y="223749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5"/>
          <p:cNvSpPr/>
          <p:nvPr/>
        </p:nvSpPr>
        <p:spPr>
          <a:xfrm>
            <a:off x="1396401" y="2399554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5"/>
          <p:cNvSpPr/>
          <p:nvPr/>
        </p:nvSpPr>
        <p:spPr>
          <a:xfrm>
            <a:off x="1885347" y="1799594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95"/>
          <p:cNvSpPr/>
          <p:nvPr/>
        </p:nvSpPr>
        <p:spPr>
          <a:xfrm>
            <a:off x="2526049" y="237671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95"/>
          <p:cNvSpPr/>
          <p:nvPr/>
        </p:nvSpPr>
        <p:spPr>
          <a:xfrm>
            <a:off x="2237001" y="2412246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95"/>
          <p:cNvSpPr/>
          <p:nvPr/>
        </p:nvSpPr>
        <p:spPr>
          <a:xfrm>
            <a:off x="804285" y="159560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95"/>
          <p:cNvSpPr/>
          <p:nvPr/>
        </p:nvSpPr>
        <p:spPr>
          <a:xfrm>
            <a:off x="783737" y="2196708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95"/>
          <p:cNvSpPr/>
          <p:nvPr/>
        </p:nvSpPr>
        <p:spPr>
          <a:xfrm>
            <a:off x="1202290" y="183291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95"/>
          <p:cNvSpPr/>
          <p:nvPr/>
        </p:nvSpPr>
        <p:spPr>
          <a:xfrm>
            <a:off x="1049890" y="2026164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95"/>
          <p:cNvSpPr/>
          <p:nvPr/>
        </p:nvSpPr>
        <p:spPr>
          <a:xfrm>
            <a:off x="1365773" y="1508504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95"/>
          <p:cNvSpPr/>
          <p:nvPr/>
        </p:nvSpPr>
        <p:spPr>
          <a:xfrm>
            <a:off x="1432207" y="1177860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95"/>
          <p:cNvSpPr/>
          <p:nvPr/>
        </p:nvSpPr>
        <p:spPr>
          <a:xfrm>
            <a:off x="1692663" y="143261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95"/>
          <p:cNvSpPr/>
          <p:nvPr/>
        </p:nvSpPr>
        <p:spPr>
          <a:xfrm>
            <a:off x="1933044" y="145954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95"/>
          <p:cNvSpPr/>
          <p:nvPr/>
        </p:nvSpPr>
        <p:spPr>
          <a:xfrm>
            <a:off x="1777437" y="1182083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95"/>
          <p:cNvSpPr/>
          <p:nvPr/>
        </p:nvSpPr>
        <p:spPr>
          <a:xfrm>
            <a:off x="2672501" y="818047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95"/>
          <p:cNvSpPr/>
          <p:nvPr/>
        </p:nvSpPr>
        <p:spPr>
          <a:xfrm>
            <a:off x="2176818" y="1284035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95"/>
          <p:cNvSpPr/>
          <p:nvPr/>
        </p:nvSpPr>
        <p:spPr>
          <a:xfrm>
            <a:off x="2445607" y="1019791"/>
            <a:ext cx="170400" cy="170400"/>
          </a:xfrm>
          <a:prstGeom prst="ellipse">
            <a:avLst/>
          </a:prstGeom>
          <a:noFill/>
          <a:ln cap="flat" cmpd="sng" w="1905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95"/>
          <p:cNvSpPr/>
          <p:nvPr/>
        </p:nvSpPr>
        <p:spPr>
          <a:xfrm rot="2732615">
            <a:off x="1033023" y="864349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95"/>
          <p:cNvSpPr/>
          <p:nvPr/>
        </p:nvSpPr>
        <p:spPr>
          <a:xfrm rot="2732615">
            <a:off x="1270326" y="706279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95"/>
          <p:cNvSpPr/>
          <p:nvPr/>
        </p:nvSpPr>
        <p:spPr>
          <a:xfrm rot="2732615">
            <a:off x="1203893" y="986027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95"/>
          <p:cNvSpPr/>
          <p:nvPr/>
        </p:nvSpPr>
        <p:spPr>
          <a:xfrm rot="2732615">
            <a:off x="1530783" y="87667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95"/>
          <p:cNvSpPr/>
          <p:nvPr/>
        </p:nvSpPr>
        <p:spPr>
          <a:xfrm rot="2732615">
            <a:off x="1774050" y="710789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95"/>
          <p:cNvSpPr/>
          <p:nvPr/>
        </p:nvSpPr>
        <p:spPr>
          <a:xfrm rot="2732615">
            <a:off x="1841588" y="920355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95"/>
          <p:cNvSpPr/>
          <p:nvPr/>
        </p:nvSpPr>
        <p:spPr>
          <a:xfrm rot="2732615">
            <a:off x="2034647" y="72167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95"/>
          <p:cNvSpPr/>
          <p:nvPr/>
        </p:nvSpPr>
        <p:spPr>
          <a:xfrm rot="2732615">
            <a:off x="2295063" y="74995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95"/>
          <p:cNvSpPr/>
          <p:nvPr/>
        </p:nvSpPr>
        <p:spPr>
          <a:xfrm rot="2732615">
            <a:off x="2057770" y="1008330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95"/>
          <p:cNvSpPr/>
          <p:nvPr/>
        </p:nvSpPr>
        <p:spPr>
          <a:xfrm rot="2732615">
            <a:off x="2137608" y="1643490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5"/>
          <p:cNvSpPr/>
          <p:nvPr/>
        </p:nvSpPr>
        <p:spPr>
          <a:xfrm rot="2732615">
            <a:off x="2404064" y="1347774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95"/>
          <p:cNvSpPr/>
          <p:nvPr/>
        </p:nvSpPr>
        <p:spPr>
          <a:xfrm rot="2732615">
            <a:off x="2404065" y="1707285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95"/>
          <p:cNvSpPr/>
          <p:nvPr/>
        </p:nvSpPr>
        <p:spPr>
          <a:xfrm rot="2732615">
            <a:off x="2718848" y="107031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95"/>
          <p:cNvSpPr/>
          <p:nvPr/>
        </p:nvSpPr>
        <p:spPr>
          <a:xfrm rot="2732615">
            <a:off x="2984922" y="833997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95"/>
          <p:cNvSpPr/>
          <p:nvPr/>
        </p:nvSpPr>
        <p:spPr>
          <a:xfrm rot="2732615">
            <a:off x="3239063" y="90657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95"/>
          <p:cNvSpPr/>
          <p:nvPr/>
        </p:nvSpPr>
        <p:spPr>
          <a:xfrm rot="2732615">
            <a:off x="2764857" y="2217670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95"/>
          <p:cNvSpPr/>
          <p:nvPr/>
        </p:nvSpPr>
        <p:spPr>
          <a:xfrm rot="2732615">
            <a:off x="3301060" y="1820008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95"/>
          <p:cNvSpPr/>
          <p:nvPr/>
        </p:nvSpPr>
        <p:spPr>
          <a:xfrm rot="2732615">
            <a:off x="3375986" y="2371636"/>
            <a:ext cx="223597" cy="223597"/>
          </a:xfrm>
          <a:prstGeom prst="plus">
            <a:avLst>
              <a:gd fmla="val 46579" name="adj"/>
            </a:avLst>
          </a:prstGeom>
          <a:solidFill>
            <a:schemeClr val="dk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5" name="Google Shape;1205;p95"/>
          <p:cNvGrpSpPr/>
          <p:nvPr/>
        </p:nvGrpSpPr>
        <p:grpSpPr>
          <a:xfrm>
            <a:off x="407153" y="3147808"/>
            <a:ext cx="2469403" cy="1786142"/>
            <a:chOff x="407153" y="3147808"/>
            <a:chExt cx="2469403" cy="1786142"/>
          </a:xfrm>
        </p:grpSpPr>
        <p:sp>
          <p:nvSpPr>
            <p:cNvPr id="1206" name="Google Shape;1206;p95"/>
            <p:cNvSpPr txBox="1"/>
            <p:nvPr/>
          </p:nvSpPr>
          <p:spPr>
            <a:xfrm>
              <a:off x="1003134" y="3147808"/>
              <a:ext cx="68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7" name="Google Shape;1207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930" y="3288388"/>
              <a:ext cx="608076" cy="180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95"/>
            <p:cNvSpPr txBox="1"/>
            <p:nvPr/>
          </p:nvSpPr>
          <p:spPr>
            <a:xfrm>
              <a:off x="991356" y="3454396"/>
              <a:ext cx="188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bedrooms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9" name="Google Shape;1209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7153" y="3594976"/>
              <a:ext cx="608076" cy="180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0" name="Google Shape;1210;p95"/>
            <p:cNvSpPr txBox="1"/>
            <p:nvPr/>
          </p:nvSpPr>
          <p:spPr>
            <a:xfrm>
              <a:off x="1000158" y="3771840"/>
              <a:ext cx="175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floors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1" name="Google Shape;1211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5954" y="3912420"/>
              <a:ext cx="608076" cy="185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2" name="Google Shape;1212;p95"/>
            <p:cNvSpPr txBox="1"/>
            <p:nvPr/>
          </p:nvSpPr>
          <p:spPr>
            <a:xfrm>
              <a:off x="1006300" y="4076640"/>
              <a:ext cx="175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3" name="Google Shape;1213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2096" y="4217220"/>
              <a:ext cx="608076" cy="180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2904" y="4748784"/>
              <a:ext cx="518922" cy="185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7140" y="4549482"/>
              <a:ext cx="304038" cy="342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cheapcar.org/wp-content/uploads/2010/04/car_loans.jpg" id="1220" name="Google Shape;1220;p96"/>
          <p:cNvPicPr preferRelativeResize="0"/>
          <p:nvPr/>
        </p:nvPicPr>
        <p:blipFill rotWithShape="1">
          <a:blip r:embed="rId3">
            <a:alphaModFix/>
          </a:blip>
          <a:srcRect b="20405" l="0" r="0" t="24652"/>
          <a:stretch/>
        </p:blipFill>
        <p:spPr>
          <a:xfrm>
            <a:off x="1153423" y="1356669"/>
            <a:ext cx="3154967" cy="98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6"/>
          <p:cNvSpPr/>
          <p:nvPr/>
        </p:nvSpPr>
        <p:spPr>
          <a:xfrm>
            <a:off x="3213960" y="2634391"/>
            <a:ext cx="4533900" cy="202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6"/>
          <p:cNvSpPr txBox="1"/>
          <p:nvPr/>
        </p:nvSpPr>
        <p:spPr>
          <a:xfrm>
            <a:off x="533400" y="895521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see this: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nleyTinyS_Numbers" id="1223" name="Google Shape;122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316" y="3014521"/>
            <a:ext cx="4165534" cy="1521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96"/>
          <p:cNvSpPr/>
          <p:nvPr/>
        </p:nvSpPr>
        <p:spPr>
          <a:xfrm>
            <a:off x="2422525" y="1700221"/>
            <a:ext cx="109500" cy="11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" name="Google Shape;1225;p96"/>
          <p:cNvGrpSpPr/>
          <p:nvPr/>
        </p:nvGrpSpPr>
        <p:grpSpPr>
          <a:xfrm>
            <a:off x="2413860" y="1688241"/>
            <a:ext cx="5362575" cy="2505075"/>
            <a:chOff x="2286" y="1392"/>
            <a:chExt cx="3378" cy="1578"/>
          </a:xfrm>
        </p:grpSpPr>
        <p:sp>
          <p:nvSpPr>
            <p:cNvPr id="1226" name="Google Shape;1226;p96"/>
            <p:cNvSpPr txBox="1"/>
            <p:nvPr/>
          </p:nvSpPr>
          <p:spPr>
            <a:xfrm>
              <a:off x="2784" y="1982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But the camera sees this:</a:t>
              </a:r>
              <a:endParaRPr/>
            </a:p>
          </p:txBody>
        </p:sp>
        <p:cxnSp>
          <p:nvCxnSpPr>
            <p:cNvPr id="1227" name="Google Shape;1227;p96"/>
            <p:cNvCxnSpPr/>
            <p:nvPr/>
          </p:nvCxnSpPr>
          <p:spPr>
            <a:xfrm>
              <a:off x="2364" y="1398"/>
              <a:ext cx="3300" cy="6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96"/>
            <p:cNvCxnSpPr/>
            <p:nvPr/>
          </p:nvCxnSpPr>
          <p:spPr>
            <a:xfrm>
              <a:off x="2292" y="1392"/>
              <a:ext cx="600" cy="6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96"/>
            <p:cNvCxnSpPr/>
            <p:nvPr/>
          </p:nvCxnSpPr>
          <p:spPr>
            <a:xfrm>
              <a:off x="2286" y="1470"/>
              <a:ext cx="600" cy="15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230" name="Google Shape;1230;p96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this?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7"/>
          <p:cNvSpPr txBox="1"/>
          <p:nvPr/>
        </p:nvSpPr>
        <p:spPr>
          <a:xfrm>
            <a:off x="381000" y="285750"/>
            <a:ext cx="64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/>
          </a:p>
        </p:txBody>
      </p:sp>
      <p:sp>
        <p:nvSpPr>
          <p:cNvPr id="1236" name="Google Shape;1236;p97"/>
          <p:cNvSpPr txBox="1"/>
          <p:nvPr/>
        </p:nvSpPr>
        <p:spPr>
          <a:xfrm>
            <a:off x="381000" y="916725"/>
            <a:ext cx="83058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Origins: Algorithms that try to mimic the brain.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very widely used in 80s and early 90s; popularity diminished in late 90s.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resurgence: State-of-the-art technique for many applications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8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Neural Networks: Representation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3" name="Google Shape;1243;p98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C:\Users\ang\Desktop\iStock_000012344803Large.jpg" id="1244" name="Google Shape;1244;p98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98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98"/>
          <p:cNvSpPr txBox="1"/>
          <p:nvPr/>
        </p:nvSpPr>
        <p:spPr>
          <a:xfrm>
            <a:off x="4266828" y="2190750"/>
            <a:ext cx="44961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representation I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99"/>
          <p:cNvGrpSpPr/>
          <p:nvPr/>
        </p:nvGrpSpPr>
        <p:grpSpPr>
          <a:xfrm>
            <a:off x="838176" y="1619106"/>
            <a:ext cx="3733659" cy="1880287"/>
            <a:chOff x="867068" y="1227847"/>
            <a:chExt cx="5050946" cy="2543678"/>
          </a:xfrm>
        </p:grpSpPr>
        <p:sp>
          <p:nvSpPr>
            <p:cNvPr id="1252" name="Google Shape;1252;p99"/>
            <p:cNvSpPr/>
            <p:nvPr/>
          </p:nvSpPr>
          <p:spPr>
            <a:xfrm>
              <a:off x="867068" y="3065025"/>
              <a:ext cx="712800" cy="706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99"/>
            <p:cNvSpPr/>
            <p:nvPr/>
          </p:nvSpPr>
          <p:spPr>
            <a:xfrm>
              <a:off x="867068" y="2146436"/>
              <a:ext cx="712800" cy="706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9"/>
            <p:cNvSpPr/>
            <p:nvPr/>
          </p:nvSpPr>
          <p:spPr>
            <a:xfrm>
              <a:off x="867068" y="1227847"/>
              <a:ext cx="712800" cy="706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55" name="Google Shape;1255;p99"/>
            <p:cNvCxnSpPr>
              <a:stCxn id="1256" idx="6"/>
            </p:cNvCxnSpPr>
            <p:nvPr/>
          </p:nvCxnSpPr>
          <p:spPr>
            <a:xfrm>
              <a:off x="3808612" y="2488742"/>
              <a:ext cx="713100" cy="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57" name="Google Shape;1257;p99"/>
            <p:cNvCxnSpPr>
              <a:stCxn id="1254" idx="6"/>
              <a:endCxn id="1256" idx="2"/>
            </p:cNvCxnSpPr>
            <p:nvPr/>
          </p:nvCxnSpPr>
          <p:spPr>
            <a:xfrm>
              <a:off x="1579868" y="1581097"/>
              <a:ext cx="1515900" cy="907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58" name="Google Shape;1258;p99"/>
            <p:cNvCxnSpPr>
              <a:endCxn id="1256" idx="2"/>
            </p:cNvCxnSpPr>
            <p:nvPr/>
          </p:nvCxnSpPr>
          <p:spPr>
            <a:xfrm flipH="1" rot="10800000">
              <a:off x="1579912" y="2488742"/>
              <a:ext cx="1515900" cy="11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59" name="Google Shape;1259;p99"/>
            <p:cNvCxnSpPr>
              <a:stCxn id="1252" idx="6"/>
              <a:endCxn id="1256" idx="2"/>
            </p:cNvCxnSpPr>
            <p:nvPr/>
          </p:nvCxnSpPr>
          <p:spPr>
            <a:xfrm flipH="1" rot="10800000">
              <a:off x="1579868" y="2488875"/>
              <a:ext cx="15159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56" name="Google Shape;1256;p99"/>
            <p:cNvSpPr/>
            <p:nvPr/>
          </p:nvSpPr>
          <p:spPr>
            <a:xfrm>
              <a:off x="3095812" y="2135492"/>
              <a:ext cx="712800" cy="706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0" name="Google Shape;1260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p99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 model: Logistic unit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2" name="Google Shape;126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199" y="595974"/>
            <a:ext cx="1200727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595974"/>
            <a:ext cx="1143000" cy="14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99"/>
          <p:cNvSpPr txBox="1"/>
          <p:nvPr/>
        </p:nvSpPr>
        <p:spPr>
          <a:xfrm>
            <a:off x="381000" y="3862685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(logistic) activation function.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5" name="Google Shape;1265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257" y="1824355"/>
            <a:ext cx="222885" cy="15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600" y="2497455"/>
            <a:ext cx="228600" cy="15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0600" y="3179445"/>
            <a:ext cx="230505" cy="1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0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0"/>
          <p:cNvSpPr txBox="1"/>
          <p:nvPr/>
        </p:nvSpPr>
        <p:spPr>
          <a:xfrm>
            <a:off x="4982789" y="4381440"/>
            <a:ext cx="9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3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4" name="Google Shape;1274;p100"/>
          <p:cNvGrpSpPr/>
          <p:nvPr/>
        </p:nvGrpSpPr>
        <p:grpSpPr>
          <a:xfrm>
            <a:off x="1219214" y="1642783"/>
            <a:ext cx="6354532" cy="2622479"/>
            <a:chOff x="656011" y="1657350"/>
            <a:chExt cx="6811590" cy="2811104"/>
          </a:xfrm>
        </p:grpSpPr>
        <p:sp>
          <p:nvSpPr>
            <p:cNvPr id="1275" name="Google Shape;1275;p100"/>
            <p:cNvSpPr/>
            <p:nvPr/>
          </p:nvSpPr>
          <p:spPr>
            <a:xfrm>
              <a:off x="656011" y="3687554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100"/>
            <p:cNvSpPr/>
            <p:nvPr/>
          </p:nvSpPr>
          <p:spPr>
            <a:xfrm>
              <a:off x="656011" y="2672452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100"/>
            <p:cNvSpPr/>
            <p:nvPr/>
          </p:nvSpPr>
          <p:spPr>
            <a:xfrm>
              <a:off x="656011" y="1657350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100"/>
            <p:cNvSpPr/>
            <p:nvPr/>
          </p:nvSpPr>
          <p:spPr>
            <a:xfrm>
              <a:off x="2783094" y="2672452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9" name="Google Shape;1279;p100"/>
            <p:cNvCxnSpPr>
              <a:stCxn id="1277" idx="6"/>
              <a:endCxn id="1278" idx="2"/>
            </p:cNvCxnSpPr>
            <p:nvPr/>
          </p:nvCxnSpPr>
          <p:spPr>
            <a:xfrm>
              <a:off x="1443811" y="2047800"/>
              <a:ext cx="1339200" cy="101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0" name="Google Shape;1280;p100"/>
            <p:cNvCxnSpPr>
              <a:stCxn id="1276" idx="6"/>
              <a:endCxn id="1278" idx="2"/>
            </p:cNvCxnSpPr>
            <p:nvPr/>
          </p:nvCxnSpPr>
          <p:spPr>
            <a:xfrm>
              <a:off x="1443811" y="3062902"/>
              <a:ext cx="1339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1" name="Google Shape;1281;p100"/>
            <p:cNvCxnSpPr>
              <a:stCxn id="1275" idx="6"/>
              <a:endCxn id="1278" idx="2"/>
            </p:cNvCxnSpPr>
            <p:nvPr/>
          </p:nvCxnSpPr>
          <p:spPr>
            <a:xfrm flipH="1" rot="10800000">
              <a:off x="1443811" y="3062804"/>
              <a:ext cx="1339200" cy="101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2" name="Google Shape;1282;p100"/>
            <p:cNvCxnSpPr>
              <a:stCxn id="1283" idx="6"/>
            </p:cNvCxnSpPr>
            <p:nvPr/>
          </p:nvCxnSpPr>
          <p:spPr>
            <a:xfrm>
              <a:off x="5619195" y="2711113"/>
              <a:ext cx="787800" cy="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84" name="Google Shape;1284;p100"/>
            <p:cNvSpPr/>
            <p:nvPr/>
          </p:nvSpPr>
          <p:spPr>
            <a:xfrm>
              <a:off x="2783094" y="3687554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85" name="Google Shape;1285;p100"/>
            <p:cNvCxnSpPr>
              <a:stCxn id="1277" idx="6"/>
              <a:endCxn id="1284" idx="2"/>
            </p:cNvCxnSpPr>
            <p:nvPr/>
          </p:nvCxnSpPr>
          <p:spPr>
            <a:xfrm>
              <a:off x="1443811" y="2047800"/>
              <a:ext cx="1339200" cy="2030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6" name="Google Shape;1286;p100"/>
            <p:cNvCxnSpPr>
              <a:endCxn id="1284" idx="2"/>
            </p:cNvCxnSpPr>
            <p:nvPr/>
          </p:nvCxnSpPr>
          <p:spPr>
            <a:xfrm>
              <a:off x="1443594" y="3062804"/>
              <a:ext cx="1339500" cy="101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7" name="Google Shape;1287;p100"/>
            <p:cNvCxnSpPr>
              <a:stCxn id="1275" idx="6"/>
              <a:endCxn id="1284" idx="2"/>
            </p:cNvCxnSpPr>
            <p:nvPr/>
          </p:nvCxnSpPr>
          <p:spPr>
            <a:xfrm>
              <a:off x="1443811" y="4078004"/>
              <a:ext cx="1339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8" name="Google Shape;1288;p100"/>
            <p:cNvCxnSpPr/>
            <p:nvPr/>
          </p:nvCxnSpPr>
          <p:spPr>
            <a:xfrm>
              <a:off x="1443819" y="2047777"/>
              <a:ext cx="1339200" cy="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89" name="Google Shape;1289;p100"/>
            <p:cNvCxnSpPr>
              <a:stCxn id="1276" idx="6"/>
            </p:cNvCxnSpPr>
            <p:nvPr/>
          </p:nvCxnSpPr>
          <p:spPr>
            <a:xfrm flipH="1" rot="10800000">
              <a:off x="1443811" y="2047702"/>
              <a:ext cx="1339500" cy="101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90" name="Google Shape;1290;p100"/>
            <p:cNvCxnSpPr>
              <a:stCxn id="1275" idx="6"/>
            </p:cNvCxnSpPr>
            <p:nvPr/>
          </p:nvCxnSpPr>
          <p:spPr>
            <a:xfrm flipH="1" rot="10800000">
              <a:off x="1443811" y="2047904"/>
              <a:ext cx="1339500" cy="2030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291" name="Google Shape;1291;p100"/>
            <p:cNvSpPr/>
            <p:nvPr/>
          </p:nvSpPr>
          <p:spPr>
            <a:xfrm>
              <a:off x="2783094" y="1657350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00"/>
            <p:cNvSpPr/>
            <p:nvPr/>
          </p:nvSpPr>
          <p:spPr>
            <a:xfrm>
              <a:off x="4831395" y="2320663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92" name="Google Shape;1292;p100"/>
            <p:cNvCxnSpPr>
              <a:stCxn id="1291" idx="6"/>
              <a:endCxn id="1283" idx="2"/>
            </p:cNvCxnSpPr>
            <p:nvPr/>
          </p:nvCxnSpPr>
          <p:spPr>
            <a:xfrm>
              <a:off x="3570894" y="2047800"/>
              <a:ext cx="1260600" cy="66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93" name="Google Shape;1293;p100"/>
            <p:cNvCxnSpPr>
              <a:stCxn id="1278" idx="6"/>
              <a:endCxn id="1283" idx="2"/>
            </p:cNvCxnSpPr>
            <p:nvPr/>
          </p:nvCxnSpPr>
          <p:spPr>
            <a:xfrm flipH="1" rot="10800000">
              <a:off x="3570894" y="2711002"/>
              <a:ext cx="1260600" cy="351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294" name="Google Shape;1294;p100"/>
            <p:cNvCxnSpPr>
              <a:stCxn id="1284" idx="6"/>
              <a:endCxn id="1283" idx="2"/>
            </p:cNvCxnSpPr>
            <p:nvPr/>
          </p:nvCxnSpPr>
          <p:spPr>
            <a:xfrm flipH="1" rot="10800000">
              <a:off x="3570894" y="2711204"/>
              <a:ext cx="1260600" cy="1366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pic>
          <p:nvPicPr>
            <p:cNvPr id="1295" name="Google Shape;1295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1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1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1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2" name="Google Shape;1302;p100"/>
          <p:cNvSpPr txBox="1"/>
          <p:nvPr/>
        </p:nvSpPr>
        <p:spPr>
          <a:xfrm>
            <a:off x="1066800" y="4381440"/>
            <a:ext cx="9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1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00"/>
          <p:cNvSpPr txBox="1"/>
          <p:nvPr/>
        </p:nvSpPr>
        <p:spPr>
          <a:xfrm>
            <a:off x="3131884" y="4381440"/>
            <a:ext cx="9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2</a:t>
            </a:r>
            <a:endParaRPr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1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9" name="Google Shape;130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1" y="539918"/>
            <a:ext cx="641985" cy="34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1087428"/>
            <a:ext cx="701040" cy="23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1"/>
          <p:cNvSpPr txBox="1"/>
          <p:nvPr/>
        </p:nvSpPr>
        <p:spPr>
          <a:xfrm>
            <a:off x="4968240" y="520048"/>
            <a:ext cx="3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“activation” of unit    in layer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2" name="Google Shape;1312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499" y="631861"/>
            <a:ext cx="6858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3532" y="631861"/>
            <a:ext cx="10477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01"/>
          <p:cNvSpPr txBox="1"/>
          <p:nvPr/>
        </p:nvSpPr>
        <p:spPr>
          <a:xfrm>
            <a:off x="4953001" y="990421"/>
            <a:ext cx="394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of weights controlling function mapping from layer    to layer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5" name="Google Shape;1315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35925" y="1403780"/>
            <a:ext cx="1047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1650" y="1713517"/>
            <a:ext cx="53911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3540" y="2393950"/>
            <a:ext cx="4872990" cy="3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3540" y="2824494"/>
            <a:ext cx="4872990" cy="3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1600" y="3260104"/>
            <a:ext cx="4872990" cy="3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01"/>
          <p:cNvSpPr txBox="1"/>
          <p:nvPr/>
        </p:nvSpPr>
        <p:spPr>
          <a:xfrm>
            <a:off x="381000" y="4152840"/>
            <a:ext cx="838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network has      units in layer    ,           units in layer           , then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be of dimension                              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1" name="Google Shape;1321;p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16712" y="4316734"/>
            <a:ext cx="182881" cy="18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6082" y="4271010"/>
            <a:ext cx="1047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85641" y="4313682"/>
            <a:ext cx="440055" cy="18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1977" y="4272919"/>
            <a:ext cx="539115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01078" y="4206932"/>
            <a:ext cx="415290" cy="2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37282" y="4535043"/>
            <a:ext cx="1611630" cy="264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7" name="Google Shape;1327;p101"/>
          <p:cNvGrpSpPr/>
          <p:nvPr/>
        </p:nvGrpSpPr>
        <p:grpSpPr>
          <a:xfrm>
            <a:off x="794291" y="742953"/>
            <a:ext cx="2634723" cy="1087335"/>
            <a:chOff x="656011" y="1657350"/>
            <a:chExt cx="6811590" cy="2811104"/>
          </a:xfrm>
        </p:grpSpPr>
        <p:sp>
          <p:nvSpPr>
            <p:cNvPr id="1328" name="Google Shape;1328;p101"/>
            <p:cNvSpPr/>
            <p:nvPr/>
          </p:nvSpPr>
          <p:spPr>
            <a:xfrm>
              <a:off x="656011" y="3687554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01"/>
            <p:cNvSpPr/>
            <p:nvPr/>
          </p:nvSpPr>
          <p:spPr>
            <a:xfrm>
              <a:off x="656011" y="2672452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01"/>
            <p:cNvSpPr/>
            <p:nvPr/>
          </p:nvSpPr>
          <p:spPr>
            <a:xfrm>
              <a:off x="656011" y="1657350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01"/>
            <p:cNvSpPr/>
            <p:nvPr/>
          </p:nvSpPr>
          <p:spPr>
            <a:xfrm>
              <a:off x="2783094" y="2672452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2" name="Google Shape;1332;p101"/>
            <p:cNvCxnSpPr>
              <a:stCxn id="1330" idx="6"/>
              <a:endCxn id="1331" idx="2"/>
            </p:cNvCxnSpPr>
            <p:nvPr/>
          </p:nvCxnSpPr>
          <p:spPr>
            <a:xfrm>
              <a:off x="1443811" y="2047800"/>
              <a:ext cx="1339200" cy="1015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33" name="Google Shape;1333;p101"/>
            <p:cNvCxnSpPr>
              <a:stCxn id="1329" idx="6"/>
              <a:endCxn id="1331" idx="2"/>
            </p:cNvCxnSpPr>
            <p:nvPr/>
          </p:nvCxnSpPr>
          <p:spPr>
            <a:xfrm>
              <a:off x="1443811" y="3062902"/>
              <a:ext cx="13392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34" name="Google Shape;1334;p101"/>
            <p:cNvCxnSpPr>
              <a:stCxn id="1328" idx="6"/>
              <a:endCxn id="1331" idx="2"/>
            </p:cNvCxnSpPr>
            <p:nvPr/>
          </p:nvCxnSpPr>
          <p:spPr>
            <a:xfrm flipH="1" rot="10800000">
              <a:off x="1443811" y="3062804"/>
              <a:ext cx="1339200" cy="1015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35" name="Google Shape;1335;p101"/>
            <p:cNvCxnSpPr>
              <a:stCxn id="1336" idx="6"/>
            </p:cNvCxnSpPr>
            <p:nvPr/>
          </p:nvCxnSpPr>
          <p:spPr>
            <a:xfrm>
              <a:off x="5619195" y="2711113"/>
              <a:ext cx="788100" cy="1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37" name="Google Shape;1337;p101"/>
            <p:cNvSpPr/>
            <p:nvPr/>
          </p:nvSpPr>
          <p:spPr>
            <a:xfrm>
              <a:off x="2783094" y="3687554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8" name="Google Shape;1338;p101"/>
            <p:cNvCxnSpPr>
              <a:stCxn id="1330" idx="6"/>
              <a:endCxn id="1337" idx="2"/>
            </p:cNvCxnSpPr>
            <p:nvPr/>
          </p:nvCxnSpPr>
          <p:spPr>
            <a:xfrm>
              <a:off x="1443811" y="2047800"/>
              <a:ext cx="1339200" cy="20301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39" name="Google Shape;1339;p101"/>
            <p:cNvCxnSpPr>
              <a:endCxn id="1337" idx="2"/>
            </p:cNvCxnSpPr>
            <p:nvPr/>
          </p:nvCxnSpPr>
          <p:spPr>
            <a:xfrm>
              <a:off x="1443594" y="3062804"/>
              <a:ext cx="1339500" cy="1015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0" name="Google Shape;1340;p101"/>
            <p:cNvCxnSpPr>
              <a:stCxn id="1328" idx="6"/>
              <a:endCxn id="1337" idx="2"/>
            </p:cNvCxnSpPr>
            <p:nvPr/>
          </p:nvCxnSpPr>
          <p:spPr>
            <a:xfrm>
              <a:off x="1443811" y="4078004"/>
              <a:ext cx="13392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1" name="Google Shape;1341;p101"/>
            <p:cNvCxnSpPr/>
            <p:nvPr/>
          </p:nvCxnSpPr>
          <p:spPr>
            <a:xfrm>
              <a:off x="1443819" y="2047777"/>
              <a:ext cx="1339200" cy="1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2" name="Google Shape;1342;p101"/>
            <p:cNvCxnSpPr>
              <a:stCxn id="1329" idx="6"/>
            </p:cNvCxnSpPr>
            <p:nvPr/>
          </p:nvCxnSpPr>
          <p:spPr>
            <a:xfrm flipH="1" rot="10800000">
              <a:off x="1443811" y="2047702"/>
              <a:ext cx="1339500" cy="1015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3" name="Google Shape;1343;p101"/>
            <p:cNvCxnSpPr>
              <a:stCxn id="1328" idx="6"/>
            </p:cNvCxnSpPr>
            <p:nvPr/>
          </p:nvCxnSpPr>
          <p:spPr>
            <a:xfrm flipH="1" rot="10800000">
              <a:off x="1443811" y="2047604"/>
              <a:ext cx="1339500" cy="2030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44" name="Google Shape;1344;p101"/>
            <p:cNvSpPr/>
            <p:nvPr/>
          </p:nvSpPr>
          <p:spPr>
            <a:xfrm>
              <a:off x="2783094" y="1657350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101"/>
            <p:cNvSpPr/>
            <p:nvPr/>
          </p:nvSpPr>
          <p:spPr>
            <a:xfrm>
              <a:off x="4831395" y="2320663"/>
              <a:ext cx="787800" cy="780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45" name="Google Shape;1345;p101"/>
            <p:cNvCxnSpPr>
              <a:stCxn id="1344" idx="6"/>
              <a:endCxn id="1336" idx="2"/>
            </p:cNvCxnSpPr>
            <p:nvPr/>
          </p:nvCxnSpPr>
          <p:spPr>
            <a:xfrm>
              <a:off x="3570894" y="2047800"/>
              <a:ext cx="1260600" cy="6633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6" name="Google Shape;1346;p101"/>
            <p:cNvCxnSpPr>
              <a:stCxn id="1331" idx="6"/>
              <a:endCxn id="1336" idx="2"/>
            </p:cNvCxnSpPr>
            <p:nvPr/>
          </p:nvCxnSpPr>
          <p:spPr>
            <a:xfrm flipH="1" rot="10800000">
              <a:off x="3570894" y="2711002"/>
              <a:ext cx="1260600" cy="3519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47" name="Google Shape;1347;p101"/>
            <p:cNvCxnSpPr>
              <a:stCxn id="1337" idx="6"/>
              <a:endCxn id="1336" idx="2"/>
            </p:cNvCxnSpPr>
            <p:nvPr/>
          </p:nvCxnSpPr>
          <p:spPr>
            <a:xfrm flipH="1" rot="10800000">
              <a:off x="3570894" y="2711204"/>
              <a:ext cx="1260600" cy="1366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pic>
          <p:nvPicPr>
            <p:cNvPr id="1348" name="Google Shape;1348;p10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10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10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0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10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10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10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5" name="Google Shape;1355;p10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94292" y="3732563"/>
            <a:ext cx="6486586" cy="3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sz="5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57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82" name="Google Shape;382;p57"/>
          <p:cNvSpPr txBox="1"/>
          <p:nvPr>
            <p:ph idx="4294967295" type="ctrTitle"/>
          </p:nvPr>
        </p:nvSpPr>
        <p:spPr>
          <a:xfrm>
            <a:off x="4210050" y="2217203"/>
            <a:ext cx="4876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000">
                <a:solidFill>
                  <a:srgbClr val="3F3F3F"/>
                </a:solidFill>
              </a:rPr>
              <a:t>Представление модели</a:t>
            </a:r>
            <a:endParaRPr b="0" i="0" sz="5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383" name="Google Shape;383;p57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2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Neural Networks: Representation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2" name="Google Shape;1362;p102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363" name="Google Shape;1363;p102"/>
          <p:cNvSpPr txBox="1"/>
          <p:nvPr>
            <p:ph idx="4294967295" type="ctrTitle"/>
          </p:nvPr>
        </p:nvSpPr>
        <p:spPr>
          <a:xfrm>
            <a:off x="4191000" y="2266950"/>
            <a:ext cx="4495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Multi-class classification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364" name="Google Shape;1364;p102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02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3"/>
          <p:cNvSpPr txBox="1"/>
          <p:nvPr/>
        </p:nvSpPr>
        <p:spPr>
          <a:xfrm>
            <a:off x="381000" y="285750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output units: One-vs-all.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1" name="Google Shape;1371;p103"/>
          <p:cNvGrpSpPr/>
          <p:nvPr/>
        </p:nvGrpSpPr>
        <p:grpSpPr>
          <a:xfrm>
            <a:off x="963223" y="762196"/>
            <a:ext cx="7192963" cy="1374570"/>
            <a:chOff x="563880" y="941070"/>
            <a:chExt cx="8046720" cy="1537722"/>
          </a:xfrm>
        </p:grpSpPr>
        <p:pic>
          <p:nvPicPr>
            <p:cNvPr descr="http://t2.gstatic.com/images?q=tbn:ANd9GcTL9hSacq02lg06-d1mjwiBX5E3yNKEBXdBdyL2OuTvLG_4Wq1i" id="1372" name="Google Shape;1372;p103"/>
            <p:cNvPicPr preferRelativeResize="0"/>
            <p:nvPr/>
          </p:nvPicPr>
          <p:blipFill rotWithShape="1">
            <a:blip r:embed="rId3">
              <a:alphaModFix/>
            </a:blip>
            <a:srcRect b="2052" l="0" r="0" t="2052"/>
            <a:stretch/>
          </p:blipFill>
          <p:spPr>
            <a:xfrm>
              <a:off x="6934200" y="941070"/>
              <a:ext cx="1645919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103"/>
            <p:cNvPicPr preferRelativeResize="0"/>
            <p:nvPr/>
          </p:nvPicPr>
          <p:blipFill rotWithShape="1">
            <a:blip r:embed="rId4">
              <a:alphaModFix/>
            </a:blip>
            <a:srcRect b="5752" l="0" r="0" t="5752"/>
            <a:stretch/>
          </p:blipFill>
          <p:spPr>
            <a:xfrm>
              <a:off x="4800600" y="941070"/>
              <a:ext cx="1645919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03"/>
            <p:cNvPicPr preferRelativeResize="0"/>
            <p:nvPr/>
          </p:nvPicPr>
          <p:blipFill rotWithShape="1">
            <a:blip r:embed="rId5">
              <a:alphaModFix/>
            </a:blip>
            <a:srcRect b="0" l="4102" r="4111" t="18646"/>
            <a:stretch/>
          </p:blipFill>
          <p:spPr>
            <a:xfrm>
              <a:off x="2667000" y="941070"/>
              <a:ext cx="164592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hsinjurylaw.com/upload/crossing-the-street.jpg" id="1375" name="Google Shape;1375;p103"/>
            <p:cNvPicPr preferRelativeResize="0"/>
            <p:nvPr/>
          </p:nvPicPr>
          <p:blipFill rotWithShape="1">
            <a:blip r:embed="rId6">
              <a:alphaModFix/>
            </a:blip>
            <a:srcRect b="18220" l="26597" r="23492" t="31779"/>
            <a:stretch/>
          </p:blipFill>
          <p:spPr>
            <a:xfrm>
              <a:off x="563880" y="941070"/>
              <a:ext cx="164592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6" name="Google Shape;1376;p103"/>
            <p:cNvSpPr txBox="1"/>
            <p:nvPr/>
          </p:nvSpPr>
          <p:spPr>
            <a:xfrm>
              <a:off x="563880" y="2031192"/>
              <a:ext cx="16764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Pedestrian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103"/>
            <p:cNvSpPr txBox="1"/>
            <p:nvPr/>
          </p:nvSpPr>
          <p:spPr>
            <a:xfrm>
              <a:off x="2667000" y="2034771"/>
              <a:ext cx="167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103"/>
            <p:cNvSpPr txBox="1"/>
            <p:nvPr/>
          </p:nvSpPr>
          <p:spPr>
            <a:xfrm>
              <a:off x="4800600" y="2038350"/>
              <a:ext cx="167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Motorcycle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03"/>
            <p:cNvSpPr txBox="1"/>
            <p:nvPr/>
          </p:nvSpPr>
          <p:spPr>
            <a:xfrm>
              <a:off x="6934200" y="2038350"/>
              <a:ext cx="167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Truck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103"/>
          <p:cNvGrpSpPr/>
          <p:nvPr/>
        </p:nvGrpSpPr>
        <p:grpSpPr>
          <a:xfrm>
            <a:off x="2035683" y="2159326"/>
            <a:ext cx="4961388" cy="1547540"/>
            <a:chOff x="1905000" y="2190750"/>
            <a:chExt cx="5591556" cy="1744100"/>
          </a:xfrm>
        </p:grpSpPr>
        <p:sp>
          <p:nvSpPr>
            <p:cNvPr id="1381" name="Google Shape;1381;p103"/>
            <p:cNvSpPr/>
            <p:nvPr/>
          </p:nvSpPr>
          <p:spPr>
            <a:xfrm>
              <a:off x="1905000" y="3183496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03"/>
            <p:cNvSpPr/>
            <p:nvPr/>
          </p:nvSpPr>
          <p:spPr>
            <a:xfrm>
              <a:off x="1905000" y="284853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03"/>
            <p:cNvSpPr/>
            <p:nvPr/>
          </p:nvSpPr>
          <p:spPr>
            <a:xfrm>
              <a:off x="1905000" y="2513568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03"/>
            <p:cNvSpPr/>
            <p:nvPr/>
          </p:nvSpPr>
          <p:spPr>
            <a:xfrm>
              <a:off x="2899779" y="2190751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03"/>
            <p:cNvSpPr/>
            <p:nvPr/>
          </p:nvSpPr>
          <p:spPr>
            <a:xfrm>
              <a:off x="5102454" y="2369767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6" name="Google Shape;1386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7" name="Google Shape;1387;p103"/>
            <p:cNvCxnSpPr>
              <a:stCxn id="1383" idx="6"/>
              <a:endCxn id="1384" idx="2"/>
            </p:cNvCxnSpPr>
            <p:nvPr/>
          </p:nvCxnSpPr>
          <p:spPr>
            <a:xfrm flipH="1" rot="10800000">
              <a:off x="2191500" y="2334618"/>
              <a:ext cx="708300" cy="32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8" name="Google Shape;1388;p103"/>
            <p:cNvCxnSpPr>
              <a:stCxn id="1382" idx="6"/>
              <a:endCxn id="1384" idx="2"/>
            </p:cNvCxnSpPr>
            <p:nvPr/>
          </p:nvCxnSpPr>
          <p:spPr>
            <a:xfrm flipH="1" rot="10800000">
              <a:off x="2191500" y="2334482"/>
              <a:ext cx="708300" cy="657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9" name="Google Shape;1389;p103"/>
            <p:cNvCxnSpPr>
              <a:stCxn id="1381" idx="6"/>
              <a:endCxn id="1384" idx="2"/>
            </p:cNvCxnSpPr>
            <p:nvPr/>
          </p:nvCxnSpPr>
          <p:spPr>
            <a:xfrm flipH="1" rot="10800000">
              <a:off x="2191500" y="2334646"/>
              <a:ext cx="708300" cy="99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90" name="Google Shape;1390;p103"/>
            <p:cNvSpPr/>
            <p:nvPr/>
          </p:nvSpPr>
          <p:spPr>
            <a:xfrm>
              <a:off x="2899778" y="2564055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1" name="Google Shape;1391;p103"/>
            <p:cNvCxnSpPr>
              <a:stCxn id="1383" idx="6"/>
              <a:endCxn id="1390" idx="2"/>
            </p:cNvCxnSpPr>
            <p:nvPr/>
          </p:nvCxnSpPr>
          <p:spPr>
            <a:xfrm>
              <a:off x="2191500" y="2657418"/>
              <a:ext cx="708300" cy="5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2" name="Google Shape;1392;p103"/>
            <p:cNvCxnSpPr>
              <a:stCxn id="1382" idx="6"/>
              <a:endCxn id="1390" idx="2"/>
            </p:cNvCxnSpPr>
            <p:nvPr/>
          </p:nvCxnSpPr>
          <p:spPr>
            <a:xfrm flipH="1" rot="10800000">
              <a:off x="2191500" y="2707982"/>
              <a:ext cx="708300" cy="28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3" name="Google Shape;1393;p103"/>
            <p:cNvCxnSpPr>
              <a:stCxn id="1381" idx="6"/>
              <a:endCxn id="1390" idx="2"/>
            </p:cNvCxnSpPr>
            <p:nvPr/>
          </p:nvCxnSpPr>
          <p:spPr>
            <a:xfrm flipH="1" rot="10800000">
              <a:off x="2191500" y="2707846"/>
              <a:ext cx="708300" cy="619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94" name="Google Shape;1394;p103"/>
            <p:cNvSpPr/>
            <p:nvPr/>
          </p:nvSpPr>
          <p:spPr>
            <a:xfrm>
              <a:off x="2899777" y="2922777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5" name="Google Shape;1395;p103"/>
            <p:cNvCxnSpPr>
              <a:stCxn id="1383" idx="6"/>
              <a:endCxn id="1394" idx="2"/>
            </p:cNvCxnSpPr>
            <p:nvPr/>
          </p:nvCxnSpPr>
          <p:spPr>
            <a:xfrm>
              <a:off x="2191500" y="2657418"/>
              <a:ext cx="708300" cy="4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6" name="Google Shape;1396;p103"/>
            <p:cNvCxnSpPr>
              <a:stCxn id="1382" idx="6"/>
              <a:endCxn id="1394" idx="2"/>
            </p:cNvCxnSpPr>
            <p:nvPr/>
          </p:nvCxnSpPr>
          <p:spPr>
            <a:xfrm>
              <a:off x="2191500" y="2992382"/>
              <a:ext cx="708300" cy="7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7" name="Google Shape;1397;p103"/>
            <p:cNvCxnSpPr>
              <a:stCxn id="1381" idx="6"/>
              <a:endCxn id="1394" idx="2"/>
            </p:cNvCxnSpPr>
            <p:nvPr/>
          </p:nvCxnSpPr>
          <p:spPr>
            <a:xfrm flipH="1" rot="10800000">
              <a:off x="2191500" y="3066646"/>
              <a:ext cx="708300" cy="26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98" name="Google Shape;1398;p103"/>
            <p:cNvSpPr/>
            <p:nvPr/>
          </p:nvSpPr>
          <p:spPr>
            <a:xfrm>
              <a:off x="2899776" y="3273713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9" name="Google Shape;1399;p103"/>
            <p:cNvCxnSpPr>
              <a:stCxn id="1383" idx="6"/>
              <a:endCxn id="1398" idx="2"/>
            </p:cNvCxnSpPr>
            <p:nvPr/>
          </p:nvCxnSpPr>
          <p:spPr>
            <a:xfrm>
              <a:off x="2191500" y="2657418"/>
              <a:ext cx="708300" cy="76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0" name="Google Shape;1400;p103"/>
            <p:cNvCxnSpPr>
              <a:stCxn id="1382" idx="6"/>
              <a:endCxn id="1398" idx="2"/>
            </p:cNvCxnSpPr>
            <p:nvPr/>
          </p:nvCxnSpPr>
          <p:spPr>
            <a:xfrm>
              <a:off x="2191500" y="2992382"/>
              <a:ext cx="708300" cy="42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1" name="Google Shape;1401;p103"/>
            <p:cNvCxnSpPr>
              <a:stCxn id="1381" idx="6"/>
              <a:endCxn id="1398" idx="2"/>
            </p:cNvCxnSpPr>
            <p:nvPr/>
          </p:nvCxnSpPr>
          <p:spPr>
            <a:xfrm>
              <a:off x="2191500" y="3327346"/>
              <a:ext cx="708300" cy="9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02" name="Google Shape;1402;p103"/>
            <p:cNvSpPr/>
            <p:nvPr/>
          </p:nvSpPr>
          <p:spPr>
            <a:xfrm>
              <a:off x="2899779" y="36385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3" name="Google Shape;1403;p103"/>
            <p:cNvCxnSpPr>
              <a:stCxn id="1383" idx="6"/>
              <a:endCxn id="1402" idx="2"/>
            </p:cNvCxnSpPr>
            <p:nvPr/>
          </p:nvCxnSpPr>
          <p:spPr>
            <a:xfrm>
              <a:off x="2191500" y="2657418"/>
              <a:ext cx="708300" cy="112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4" name="Google Shape;1404;p103"/>
            <p:cNvCxnSpPr>
              <a:stCxn id="1382" idx="6"/>
              <a:endCxn id="1402" idx="2"/>
            </p:cNvCxnSpPr>
            <p:nvPr/>
          </p:nvCxnSpPr>
          <p:spPr>
            <a:xfrm>
              <a:off x="2191500" y="2992382"/>
              <a:ext cx="708300" cy="78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5" name="Google Shape;1405;p103"/>
            <p:cNvCxnSpPr>
              <a:stCxn id="1381" idx="6"/>
              <a:endCxn id="1402" idx="2"/>
            </p:cNvCxnSpPr>
            <p:nvPr/>
          </p:nvCxnSpPr>
          <p:spPr>
            <a:xfrm>
              <a:off x="2191500" y="3327346"/>
              <a:ext cx="708300" cy="45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06" name="Google Shape;1406;p103"/>
            <p:cNvSpPr/>
            <p:nvPr/>
          </p:nvSpPr>
          <p:spPr>
            <a:xfrm>
              <a:off x="4028197" y="21907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7" name="Google Shape;1407;p103"/>
            <p:cNvCxnSpPr>
              <a:stCxn id="1384" idx="6"/>
              <a:endCxn id="1406" idx="2"/>
            </p:cNvCxnSpPr>
            <p:nvPr/>
          </p:nvCxnSpPr>
          <p:spPr>
            <a:xfrm>
              <a:off x="3186279" y="2334601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8" name="Google Shape;1408;p103"/>
            <p:cNvCxnSpPr>
              <a:stCxn id="1390" idx="6"/>
              <a:endCxn id="1406" idx="2"/>
            </p:cNvCxnSpPr>
            <p:nvPr/>
          </p:nvCxnSpPr>
          <p:spPr>
            <a:xfrm flipH="1" rot="10800000">
              <a:off x="3186278" y="2334705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09" name="Google Shape;1409;p103"/>
            <p:cNvCxnSpPr>
              <a:stCxn id="1394" idx="6"/>
              <a:endCxn id="1406" idx="2"/>
            </p:cNvCxnSpPr>
            <p:nvPr/>
          </p:nvCxnSpPr>
          <p:spPr>
            <a:xfrm flipH="1" rot="10800000">
              <a:off x="3186277" y="2334627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0" name="Google Shape;1410;p103"/>
            <p:cNvCxnSpPr>
              <a:stCxn id="1398" idx="6"/>
              <a:endCxn id="1406" idx="2"/>
            </p:cNvCxnSpPr>
            <p:nvPr/>
          </p:nvCxnSpPr>
          <p:spPr>
            <a:xfrm flipH="1" rot="10800000">
              <a:off x="3186276" y="2334563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1" name="Google Shape;1411;p103"/>
            <p:cNvCxnSpPr>
              <a:stCxn id="1402" idx="6"/>
              <a:endCxn id="1406" idx="2"/>
            </p:cNvCxnSpPr>
            <p:nvPr/>
          </p:nvCxnSpPr>
          <p:spPr>
            <a:xfrm flipH="1" rot="10800000">
              <a:off x="3186279" y="2334600"/>
              <a:ext cx="841800" cy="14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12" name="Google Shape;1412;p103"/>
            <p:cNvSpPr/>
            <p:nvPr/>
          </p:nvSpPr>
          <p:spPr>
            <a:xfrm>
              <a:off x="4028196" y="2568528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3" name="Google Shape;1413;p103"/>
            <p:cNvCxnSpPr>
              <a:endCxn id="1412" idx="2"/>
            </p:cNvCxnSpPr>
            <p:nvPr/>
          </p:nvCxnSpPr>
          <p:spPr>
            <a:xfrm>
              <a:off x="3186396" y="2712378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4" name="Google Shape;1414;p103"/>
            <p:cNvCxnSpPr>
              <a:stCxn id="1394" idx="6"/>
              <a:endCxn id="1412" idx="2"/>
            </p:cNvCxnSpPr>
            <p:nvPr/>
          </p:nvCxnSpPr>
          <p:spPr>
            <a:xfrm flipH="1" rot="10800000">
              <a:off x="3186277" y="2712327"/>
              <a:ext cx="841800" cy="35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5" name="Google Shape;1415;p103"/>
            <p:cNvCxnSpPr>
              <a:endCxn id="1412" idx="2"/>
            </p:cNvCxnSpPr>
            <p:nvPr/>
          </p:nvCxnSpPr>
          <p:spPr>
            <a:xfrm flipH="1" rot="10800000">
              <a:off x="3186396" y="2712378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6" name="Google Shape;1416;p103"/>
            <p:cNvCxnSpPr>
              <a:endCxn id="1412" idx="2"/>
            </p:cNvCxnSpPr>
            <p:nvPr/>
          </p:nvCxnSpPr>
          <p:spPr>
            <a:xfrm flipH="1" rot="10800000">
              <a:off x="3186396" y="2712378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17" name="Google Shape;1417;p103"/>
            <p:cNvCxnSpPr>
              <a:stCxn id="1384" idx="6"/>
              <a:endCxn id="1412" idx="2"/>
            </p:cNvCxnSpPr>
            <p:nvPr/>
          </p:nvCxnSpPr>
          <p:spPr>
            <a:xfrm>
              <a:off x="3186279" y="2334601"/>
              <a:ext cx="841800" cy="37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18" name="Google Shape;1418;p103"/>
            <p:cNvSpPr/>
            <p:nvPr/>
          </p:nvSpPr>
          <p:spPr>
            <a:xfrm>
              <a:off x="4030044" y="2915686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9" name="Google Shape;1419;p103"/>
            <p:cNvCxnSpPr>
              <a:endCxn id="1418" idx="2"/>
            </p:cNvCxnSpPr>
            <p:nvPr/>
          </p:nvCxnSpPr>
          <p:spPr>
            <a:xfrm>
              <a:off x="3188244" y="3059536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0" name="Google Shape;1420;p103"/>
            <p:cNvCxnSpPr>
              <a:endCxn id="1418" idx="2"/>
            </p:cNvCxnSpPr>
            <p:nvPr/>
          </p:nvCxnSpPr>
          <p:spPr>
            <a:xfrm flipH="1" rot="10800000">
              <a:off x="3188244" y="3059536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1" name="Google Shape;1421;p103"/>
            <p:cNvCxnSpPr>
              <a:endCxn id="1418" idx="2"/>
            </p:cNvCxnSpPr>
            <p:nvPr/>
          </p:nvCxnSpPr>
          <p:spPr>
            <a:xfrm flipH="1" rot="10800000">
              <a:off x="3188244" y="3059536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2" name="Google Shape;1422;p103"/>
            <p:cNvCxnSpPr>
              <a:stCxn id="1390" idx="6"/>
              <a:endCxn id="1418" idx="2"/>
            </p:cNvCxnSpPr>
            <p:nvPr/>
          </p:nvCxnSpPr>
          <p:spPr>
            <a:xfrm>
              <a:off x="3186278" y="2707905"/>
              <a:ext cx="843900" cy="35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3" name="Google Shape;1423;p103"/>
            <p:cNvCxnSpPr>
              <a:stCxn id="1384" idx="6"/>
              <a:endCxn id="1418" idx="2"/>
            </p:cNvCxnSpPr>
            <p:nvPr/>
          </p:nvCxnSpPr>
          <p:spPr>
            <a:xfrm>
              <a:off x="3186279" y="2334601"/>
              <a:ext cx="843900" cy="72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24" name="Google Shape;1424;p103"/>
            <p:cNvSpPr/>
            <p:nvPr/>
          </p:nvSpPr>
          <p:spPr>
            <a:xfrm>
              <a:off x="4028195" y="326390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5" name="Google Shape;1425;p103"/>
            <p:cNvCxnSpPr>
              <a:stCxn id="1398" idx="6"/>
              <a:endCxn id="1424" idx="2"/>
            </p:cNvCxnSpPr>
            <p:nvPr/>
          </p:nvCxnSpPr>
          <p:spPr>
            <a:xfrm flipH="1" rot="10800000">
              <a:off x="3186276" y="3407663"/>
              <a:ext cx="841800" cy="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6" name="Google Shape;1426;p103"/>
            <p:cNvCxnSpPr>
              <a:endCxn id="1424" idx="2"/>
            </p:cNvCxnSpPr>
            <p:nvPr/>
          </p:nvCxnSpPr>
          <p:spPr>
            <a:xfrm flipH="1" rot="10800000">
              <a:off x="3186395" y="3407750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7" name="Google Shape;1427;p103"/>
            <p:cNvCxnSpPr>
              <a:stCxn id="1394" idx="6"/>
              <a:endCxn id="1424" idx="2"/>
            </p:cNvCxnSpPr>
            <p:nvPr/>
          </p:nvCxnSpPr>
          <p:spPr>
            <a:xfrm>
              <a:off x="3186277" y="3066627"/>
              <a:ext cx="841800" cy="341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8" name="Google Shape;1428;p103"/>
            <p:cNvCxnSpPr>
              <a:stCxn id="1390" idx="6"/>
              <a:endCxn id="1424" idx="2"/>
            </p:cNvCxnSpPr>
            <p:nvPr/>
          </p:nvCxnSpPr>
          <p:spPr>
            <a:xfrm>
              <a:off x="3186278" y="2707905"/>
              <a:ext cx="841800" cy="69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9" name="Google Shape;1429;p103"/>
            <p:cNvCxnSpPr>
              <a:stCxn id="1384" idx="6"/>
              <a:endCxn id="1424" idx="2"/>
            </p:cNvCxnSpPr>
            <p:nvPr/>
          </p:nvCxnSpPr>
          <p:spPr>
            <a:xfrm>
              <a:off x="3186279" y="2334601"/>
              <a:ext cx="841800" cy="1073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30" name="Google Shape;1430;p103"/>
            <p:cNvSpPr/>
            <p:nvPr/>
          </p:nvSpPr>
          <p:spPr>
            <a:xfrm>
              <a:off x="4028194" y="36471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1" name="Google Shape;1431;p103"/>
            <p:cNvCxnSpPr>
              <a:endCxn id="1430" idx="2"/>
            </p:cNvCxnSpPr>
            <p:nvPr/>
          </p:nvCxnSpPr>
          <p:spPr>
            <a:xfrm>
              <a:off x="3186394" y="3791000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2" name="Google Shape;1432;p103"/>
            <p:cNvCxnSpPr>
              <a:stCxn id="1398" idx="6"/>
              <a:endCxn id="1430" idx="2"/>
            </p:cNvCxnSpPr>
            <p:nvPr/>
          </p:nvCxnSpPr>
          <p:spPr>
            <a:xfrm>
              <a:off x="3186276" y="3417563"/>
              <a:ext cx="841800" cy="37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3" name="Google Shape;1433;p103"/>
            <p:cNvCxnSpPr>
              <a:stCxn id="1394" idx="6"/>
              <a:endCxn id="1430" idx="2"/>
            </p:cNvCxnSpPr>
            <p:nvPr/>
          </p:nvCxnSpPr>
          <p:spPr>
            <a:xfrm>
              <a:off x="3186277" y="3066627"/>
              <a:ext cx="841800" cy="72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4" name="Google Shape;1434;p103"/>
            <p:cNvCxnSpPr>
              <a:stCxn id="1390" idx="6"/>
              <a:endCxn id="1430" idx="2"/>
            </p:cNvCxnSpPr>
            <p:nvPr/>
          </p:nvCxnSpPr>
          <p:spPr>
            <a:xfrm>
              <a:off x="3186278" y="2707905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5" name="Google Shape;1435;p103"/>
            <p:cNvCxnSpPr>
              <a:stCxn id="1384" idx="6"/>
              <a:endCxn id="1430" idx="2"/>
            </p:cNvCxnSpPr>
            <p:nvPr/>
          </p:nvCxnSpPr>
          <p:spPr>
            <a:xfrm>
              <a:off x="3186279" y="2334601"/>
              <a:ext cx="841800" cy="145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6" name="Google Shape;1436;p103"/>
            <p:cNvCxnSpPr>
              <a:stCxn id="1406" idx="6"/>
              <a:endCxn id="1385" idx="2"/>
            </p:cNvCxnSpPr>
            <p:nvPr/>
          </p:nvCxnSpPr>
          <p:spPr>
            <a:xfrm>
              <a:off x="4314697" y="2334600"/>
              <a:ext cx="787800" cy="17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7" name="Google Shape;1437;p103"/>
            <p:cNvCxnSpPr>
              <a:stCxn id="1412" idx="6"/>
              <a:endCxn id="1385" idx="2"/>
            </p:cNvCxnSpPr>
            <p:nvPr/>
          </p:nvCxnSpPr>
          <p:spPr>
            <a:xfrm flipH="1" rot="10800000">
              <a:off x="4314696" y="2513478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8" name="Google Shape;1438;p103"/>
            <p:cNvCxnSpPr>
              <a:stCxn id="1418" idx="6"/>
              <a:endCxn id="1385" idx="2"/>
            </p:cNvCxnSpPr>
            <p:nvPr/>
          </p:nvCxnSpPr>
          <p:spPr>
            <a:xfrm flipH="1" rot="10800000">
              <a:off x="4316544" y="2513536"/>
              <a:ext cx="7860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9" name="Google Shape;1439;p103"/>
            <p:cNvCxnSpPr>
              <a:stCxn id="1424" idx="6"/>
              <a:endCxn id="1385" idx="2"/>
            </p:cNvCxnSpPr>
            <p:nvPr/>
          </p:nvCxnSpPr>
          <p:spPr>
            <a:xfrm flipH="1" rot="10800000">
              <a:off x="4314695" y="2513750"/>
              <a:ext cx="787800" cy="89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0" name="Google Shape;1440;p103"/>
            <p:cNvCxnSpPr>
              <a:stCxn id="1430" idx="6"/>
              <a:endCxn id="1385" idx="2"/>
            </p:cNvCxnSpPr>
            <p:nvPr/>
          </p:nvCxnSpPr>
          <p:spPr>
            <a:xfrm flipH="1" rot="10800000">
              <a:off x="4314694" y="2513600"/>
              <a:ext cx="787800" cy="1277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41" name="Google Shape;1441;p103"/>
            <p:cNvSpPr/>
            <p:nvPr/>
          </p:nvSpPr>
          <p:spPr>
            <a:xfrm>
              <a:off x="5102453" y="274565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2" name="Google Shape;1442;p103"/>
            <p:cNvCxnSpPr>
              <a:endCxn id="1441" idx="2"/>
            </p:cNvCxnSpPr>
            <p:nvPr/>
          </p:nvCxnSpPr>
          <p:spPr>
            <a:xfrm>
              <a:off x="4314653" y="2710702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3" name="Google Shape;1443;p103"/>
            <p:cNvCxnSpPr>
              <a:endCxn id="1441" idx="2"/>
            </p:cNvCxnSpPr>
            <p:nvPr/>
          </p:nvCxnSpPr>
          <p:spPr>
            <a:xfrm flipH="1" rot="10800000">
              <a:off x="4314653" y="2889502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4" name="Google Shape;1444;p103"/>
            <p:cNvCxnSpPr>
              <a:endCxn id="1441" idx="2"/>
            </p:cNvCxnSpPr>
            <p:nvPr/>
          </p:nvCxnSpPr>
          <p:spPr>
            <a:xfrm flipH="1" rot="10800000">
              <a:off x="4316753" y="2889502"/>
              <a:ext cx="7857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5" name="Google Shape;1445;p103"/>
            <p:cNvCxnSpPr>
              <a:endCxn id="1441" idx="2"/>
            </p:cNvCxnSpPr>
            <p:nvPr/>
          </p:nvCxnSpPr>
          <p:spPr>
            <a:xfrm flipH="1" rot="10800000">
              <a:off x="4314653" y="2889502"/>
              <a:ext cx="787800" cy="89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6" name="Google Shape;1446;p103"/>
            <p:cNvCxnSpPr>
              <a:stCxn id="1406" idx="6"/>
              <a:endCxn id="1441" idx="2"/>
            </p:cNvCxnSpPr>
            <p:nvPr/>
          </p:nvCxnSpPr>
          <p:spPr>
            <a:xfrm>
              <a:off x="4314697" y="2334600"/>
              <a:ext cx="787800" cy="55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47" name="Google Shape;1447;p103"/>
            <p:cNvSpPr/>
            <p:nvPr/>
          </p:nvSpPr>
          <p:spPr>
            <a:xfrm>
              <a:off x="5102452" y="3088214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8" name="Google Shape;1448;p103"/>
            <p:cNvCxnSpPr>
              <a:endCxn id="1447" idx="2"/>
            </p:cNvCxnSpPr>
            <p:nvPr/>
          </p:nvCxnSpPr>
          <p:spPr>
            <a:xfrm>
              <a:off x="4314652" y="3053264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49" name="Google Shape;1449;p103"/>
            <p:cNvCxnSpPr>
              <a:endCxn id="1447" idx="2"/>
            </p:cNvCxnSpPr>
            <p:nvPr/>
          </p:nvCxnSpPr>
          <p:spPr>
            <a:xfrm flipH="1" rot="10800000">
              <a:off x="4314652" y="3232064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0" name="Google Shape;1450;p103"/>
            <p:cNvCxnSpPr>
              <a:endCxn id="1447" idx="2"/>
            </p:cNvCxnSpPr>
            <p:nvPr/>
          </p:nvCxnSpPr>
          <p:spPr>
            <a:xfrm flipH="1" rot="10800000">
              <a:off x="4316752" y="3232064"/>
              <a:ext cx="7857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1" name="Google Shape;1451;p103"/>
            <p:cNvCxnSpPr>
              <a:stCxn id="1412" idx="6"/>
              <a:endCxn id="1447" idx="2"/>
            </p:cNvCxnSpPr>
            <p:nvPr/>
          </p:nvCxnSpPr>
          <p:spPr>
            <a:xfrm>
              <a:off x="4314696" y="2712378"/>
              <a:ext cx="787800" cy="51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2" name="Google Shape;1452;p103"/>
            <p:cNvCxnSpPr>
              <a:stCxn id="1406" idx="6"/>
              <a:endCxn id="1447" idx="2"/>
            </p:cNvCxnSpPr>
            <p:nvPr/>
          </p:nvCxnSpPr>
          <p:spPr>
            <a:xfrm>
              <a:off x="4314697" y="2334600"/>
              <a:ext cx="787800" cy="89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53" name="Google Shape;1453;p103"/>
            <p:cNvSpPr/>
            <p:nvPr/>
          </p:nvSpPr>
          <p:spPr>
            <a:xfrm>
              <a:off x="5102454" y="345055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4" name="Google Shape;1454;p103"/>
            <p:cNvCxnSpPr>
              <a:endCxn id="1453" idx="2"/>
            </p:cNvCxnSpPr>
            <p:nvPr/>
          </p:nvCxnSpPr>
          <p:spPr>
            <a:xfrm>
              <a:off x="4314654" y="3415602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5" name="Google Shape;1455;p103"/>
            <p:cNvCxnSpPr>
              <a:endCxn id="1453" idx="2"/>
            </p:cNvCxnSpPr>
            <p:nvPr/>
          </p:nvCxnSpPr>
          <p:spPr>
            <a:xfrm flipH="1" rot="10800000">
              <a:off x="4314654" y="3594402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6" name="Google Shape;1456;p103"/>
            <p:cNvCxnSpPr>
              <a:stCxn id="1418" idx="6"/>
              <a:endCxn id="1453" idx="2"/>
            </p:cNvCxnSpPr>
            <p:nvPr/>
          </p:nvCxnSpPr>
          <p:spPr>
            <a:xfrm>
              <a:off x="4316544" y="3059536"/>
              <a:ext cx="786000" cy="534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7" name="Google Shape;1457;p103"/>
            <p:cNvCxnSpPr>
              <a:stCxn id="1412" idx="6"/>
              <a:endCxn id="1453" idx="2"/>
            </p:cNvCxnSpPr>
            <p:nvPr/>
          </p:nvCxnSpPr>
          <p:spPr>
            <a:xfrm>
              <a:off x="4314696" y="2712378"/>
              <a:ext cx="787800" cy="88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8" name="Google Shape;1458;p103"/>
            <p:cNvCxnSpPr>
              <a:stCxn id="1406" idx="6"/>
              <a:endCxn id="1453" idx="2"/>
            </p:cNvCxnSpPr>
            <p:nvPr/>
          </p:nvCxnSpPr>
          <p:spPr>
            <a:xfrm>
              <a:off x="4314697" y="2334600"/>
              <a:ext cx="787800" cy="125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459" name="Google Shape;1459;p103"/>
          <p:cNvSpPr txBox="1"/>
          <p:nvPr/>
        </p:nvSpPr>
        <p:spPr>
          <a:xfrm>
            <a:off x="453946" y="4051449"/>
            <a:ext cx="77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                     ,                         ,                        ,   etc.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0" name="Google Shape;1460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9853" y="4015085"/>
            <a:ext cx="136969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9905" y="4013756"/>
            <a:ext cx="136969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2505" y="4019550"/>
            <a:ext cx="136969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03"/>
          <p:cNvSpPr txBox="1"/>
          <p:nvPr/>
        </p:nvSpPr>
        <p:spPr>
          <a:xfrm>
            <a:off x="963246" y="4579173"/>
            <a:ext cx="58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pedestrian         when car	when motorcycle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04"/>
          <p:cNvSpPr txBox="1"/>
          <p:nvPr/>
        </p:nvSpPr>
        <p:spPr>
          <a:xfrm>
            <a:off x="381000" y="285750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output units: One-vs-all.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9" name="Google Shape;1469;p104"/>
          <p:cNvGrpSpPr/>
          <p:nvPr/>
        </p:nvGrpSpPr>
        <p:grpSpPr>
          <a:xfrm>
            <a:off x="2035683" y="685137"/>
            <a:ext cx="4961388" cy="1547540"/>
            <a:chOff x="1905000" y="2190750"/>
            <a:chExt cx="5591556" cy="1744100"/>
          </a:xfrm>
        </p:grpSpPr>
        <p:sp>
          <p:nvSpPr>
            <p:cNvPr id="1470" name="Google Shape;1470;p104"/>
            <p:cNvSpPr/>
            <p:nvPr/>
          </p:nvSpPr>
          <p:spPr>
            <a:xfrm>
              <a:off x="1905000" y="3183496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04"/>
            <p:cNvSpPr/>
            <p:nvPr/>
          </p:nvSpPr>
          <p:spPr>
            <a:xfrm>
              <a:off x="1905000" y="284853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04"/>
            <p:cNvSpPr/>
            <p:nvPr/>
          </p:nvSpPr>
          <p:spPr>
            <a:xfrm>
              <a:off x="1905000" y="2513568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04"/>
            <p:cNvSpPr/>
            <p:nvPr/>
          </p:nvSpPr>
          <p:spPr>
            <a:xfrm>
              <a:off x="2899779" y="2190751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104"/>
            <p:cNvSpPr/>
            <p:nvPr/>
          </p:nvSpPr>
          <p:spPr>
            <a:xfrm>
              <a:off x="5102454" y="2369767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5" name="Google Shape;1475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6" name="Google Shape;1476;p104"/>
            <p:cNvCxnSpPr>
              <a:stCxn id="1472" idx="6"/>
              <a:endCxn id="1473" idx="2"/>
            </p:cNvCxnSpPr>
            <p:nvPr/>
          </p:nvCxnSpPr>
          <p:spPr>
            <a:xfrm flipH="1" rot="10800000">
              <a:off x="2191500" y="2334618"/>
              <a:ext cx="708300" cy="32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77" name="Google Shape;1477;p104"/>
            <p:cNvCxnSpPr>
              <a:stCxn id="1471" idx="6"/>
              <a:endCxn id="1473" idx="2"/>
            </p:cNvCxnSpPr>
            <p:nvPr/>
          </p:nvCxnSpPr>
          <p:spPr>
            <a:xfrm flipH="1" rot="10800000">
              <a:off x="2191500" y="2334482"/>
              <a:ext cx="708300" cy="657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78" name="Google Shape;1478;p104"/>
            <p:cNvCxnSpPr>
              <a:stCxn id="1470" idx="6"/>
              <a:endCxn id="1473" idx="2"/>
            </p:cNvCxnSpPr>
            <p:nvPr/>
          </p:nvCxnSpPr>
          <p:spPr>
            <a:xfrm flipH="1" rot="10800000">
              <a:off x="2191500" y="2334646"/>
              <a:ext cx="708300" cy="99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79" name="Google Shape;1479;p104"/>
            <p:cNvSpPr/>
            <p:nvPr/>
          </p:nvSpPr>
          <p:spPr>
            <a:xfrm>
              <a:off x="2899778" y="2564055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0" name="Google Shape;1480;p104"/>
            <p:cNvCxnSpPr>
              <a:stCxn id="1472" idx="6"/>
              <a:endCxn id="1479" idx="2"/>
            </p:cNvCxnSpPr>
            <p:nvPr/>
          </p:nvCxnSpPr>
          <p:spPr>
            <a:xfrm>
              <a:off x="2191500" y="2657418"/>
              <a:ext cx="708300" cy="5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1" name="Google Shape;1481;p104"/>
            <p:cNvCxnSpPr>
              <a:stCxn id="1471" idx="6"/>
              <a:endCxn id="1479" idx="2"/>
            </p:cNvCxnSpPr>
            <p:nvPr/>
          </p:nvCxnSpPr>
          <p:spPr>
            <a:xfrm flipH="1" rot="10800000">
              <a:off x="2191500" y="2707982"/>
              <a:ext cx="708300" cy="28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2" name="Google Shape;1482;p104"/>
            <p:cNvCxnSpPr>
              <a:stCxn id="1470" idx="6"/>
              <a:endCxn id="1479" idx="2"/>
            </p:cNvCxnSpPr>
            <p:nvPr/>
          </p:nvCxnSpPr>
          <p:spPr>
            <a:xfrm flipH="1" rot="10800000">
              <a:off x="2191500" y="2707846"/>
              <a:ext cx="708300" cy="619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83" name="Google Shape;1483;p104"/>
            <p:cNvSpPr/>
            <p:nvPr/>
          </p:nvSpPr>
          <p:spPr>
            <a:xfrm>
              <a:off x="2899777" y="2922777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4" name="Google Shape;1484;p104"/>
            <p:cNvCxnSpPr>
              <a:stCxn id="1472" idx="6"/>
              <a:endCxn id="1483" idx="2"/>
            </p:cNvCxnSpPr>
            <p:nvPr/>
          </p:nvCxnSpPr>
          <p:spPr>
            <a:xfrm>
              <a:off x="2191500" y="2657418"/>
              <a:ext cx="708300" cy="4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5" name="Google Shape;1485;p104"/>
            <p:cNvCxnSpPr>
              <a:stCxn id="1471" idx="6"/>
              <a:endCxn id="1483" idx="2"/>
            </p:cNvCxnSpPr>
            <p:nvPr/>
          </p:nvCxnSpPr>
          <p:spPr>
            <a:xfrm>
              <a:off x="2191500" y="2992382"/>
              <a:ext cx="708300" cy="7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6" name="Google Shape;1486;p104"/>
            <p:cNvCxnSpPr>
              <a:stCxn id="1470" idx="6"/>
              <a:endCxn id="1483" idx="2"/>
            </p:cNvCxnSpPr>
            <p:nvPr/>
          </p:nvCxnSpPr>
          <p:spPr>
            <a:xfrm flipH="1" rot="10800000">
              <a:off x="2191500" y="3066646"/>
              <a:ext cx="708300" cy="26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87" name="Google Shape;1487;p104"/>
            <p:cNvSpPr/>
            <p:nvPr/>
          </p:nvSpPr>
          <p:spPr>
            <a:xfrm>
              <a:off x="2899776" y="3273713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8" name="Google Shape;1488;p104"/>
            <p:cNvCxnSpPr>
              <a:stCxn id="1472" idx="6"/>
              <a:endCxn id="1487" idx="2"/>
            </p:cNvCxnSpPr>
            <p:nvPr/>
          </p:nvCxnSpPr>
          <p:spPr>
            <a:xfrm>
              <a:off x="2191500" y="2657418"/>
              <a:ext cx="708300" cy="760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89" name="Google Shape;1489;p104"/>
            <p:cNvCxnSpPr>
              <a:stCxn id="1471" idx="6"/>
              <a:endCxn id="1487" idx="2"/>
            </p:cNvCxnSpPr>
            <p:nvPr/>
          </p:nvCxnSpPr>
          <p:spPr>
            <a:xfrm>
              <a:off x="2191500" y="2992382"/>
              <a:ext cx="708300" cy="42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0" name="Google Shape;1490;p104"/>
            <p:cNvCxnSpPr>
              <a:stCxn id="1470" idx="6"/>
              <a:endCxn id="1487" idx="2"/>
            </p:cNvCxnSpPr>
            <p:nvPr/>
          </p:nvCxnSpPr>
          <p:spPr>
            <a:xfrm>
              <a:off x="2191500" y="3327346"/>
              <a:ext cx="708300" cy="9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91" name="Google Shape;1491;p104"/>
            <p:cNvSpPr/>
            <p:nvPr/>
          </p:nvSpPr>
          <p:spPr>
            <a:xfrm>
              <a:off x="2899779" y="36385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2" name="Google Shape;1492;p104"/>
            <p:cNvCxnSpPr>
              <a:stCxn id="1472" idx="6"/>
              <a:endCxn id="1491" idx="2"/>
            </p:cNvCxnSpPr>
            <p:nvPr/>
          </p:nvCxnSpPr>
          <p:spPr>
            <a:xfrm>
              <a:off x="2191500" y="2657418"/>
              <a:ext cx="708300" cy="112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3" name="Google Shape;1493;p104"/>
            <p:cNvCxnSpPr>
              <a:stCxn id="1471" idx="6"/>
              <a:endCxn id="1491" idx="2"/>
            </p:cNvCxnSpPr>
            <p:nvPr/>
          </p:nvCxnSpPr>
          <p:spPr>
            <a:xfrm>
              <a:off x="2191500" y="2992382"/>
              <a:ext cx="708300" cy="78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4" name="Google Shape;1494;p104"/>
            <p:cNvCxnSpPr>
              <a:stCxn id="1470" idx="6"/>
              <a:endCxn id="1491" idx="2"/>
            </p:cNvCxnSpPr>
            <p:nvPr/>
          </p:nvCxnSpPr>
          <p:spPr>
            <a:xfrm>
              <a:off x="2191500" y="3327346"/>
              <a:ext cx="708300" cy="45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95" name="Google Shape;1495;p104"/>
            <p:cNvSpPr/>
            <p:nvPr/>
          </p:nvSpPr>
          <p:spPr>
            <a:xfrm>
              <a:off x="4028197" y="21907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6" name="Google Shape;1496;p104"/>
            <p:cNvCxnSpPr>
              <a:stCxn id="1473" idx="6"/>
              <a:endCxn id="1495" idx="2"/>
            </p:cNvCxnSpPr>
            <p:nvPr/>
          </p:nvCxnSpPr>
          <p:spPr>
            <a:xfrm>
              <a:off x="3186279" y="2334601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7" name="Google Shape;1497;p104"/>
            <p:cNvCxnSpPr>
              <a:stCxn id="1479" idx="6"/>
              <a:endCxn id="1495" idx="2"/>
            </p:cNvCxnSpPr>
            <p:nvPr/>
          </p:nvCxnSpPr>
          <p:spPr>
            <a:xfrm flipH="1" rot="10800000">
              <a:off x="3186278" y="2334705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8" name="Google Shape;1498;p104"/>
            <p:cNvCxnSpPr>
              <a:stCxn id="1483" idx="6"/>
              <a:endCxn id="1495" idx="2"/>
            </p:cNvCxnSpPr>
            <p:nvPr/>
          </p:nvCxnSpPr>
          <p:spPr>
            <a:xfrm flipH="1" rot="10800000">
              <a:off x="3186277" y="2334627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99" name="Google Shape;1499;p104"/>
            <p:cNvCxnSpPr>
              <a:stCxn id="1487" idx="6"/>
              <a:endCxn id="1495" idx="2"/>
            </p:cNvCxnSpPr>
            <p:nvPr/>
          </p:nvCxnSpPr>
          <p:spPr>
            <a:xfrm flipH="1" rot="10800000">
              <a:off x="3186276" y="2334563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0" name="Google Shape;1500;p104"/>
            <p:cNvCxnSpPr>
              <a:stCxn id="1491" idx="6"/>
              <a:endCxn id="1495" idx="2"/>
            </p:cNvCxnSpPr>
            <p:nvPr/>
          </p:nvCxnSpPr>
          <p:spPr>
            <a:xfrm flipH="1" rot="10800000">
              <a:off x="3186279" y="2334600"/>
              <a:ext cx="841800" cy="14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01" name="Google Shape;1501;p104"/>
            <p:cNvSpPr/>
            <p:nvPr/>
          </p:nvSpPr>
          <p:spPr>
            <a:xfrm>
              <a:off x="4028196" y="2568528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2" name="Google Shape;1502;p104"/>
            <p:cNvCxnSpPr>
              <a:endCxn id="1501" idx="2"/>
            </p:cNvCxnSpPr>
            <p:nvPr/>
          </p:nvCxnSpPr>
          <p:spPr>
            <a:xfrm>
              <a:off x="3186396" y="2712378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3" name="Google Shape;1503;p104"/>
            <p:cNvCxnSpPr>
              <a:stCxn id="1483" idx="6"/>
              <a:endCxn id="1501" idx="2"/>
            </p:cNvCxnSpPr>
            <p:nvPr/>
          </p:nvCxnSpPr>
          <p:spPr>
            <a:xfrm flipH="1" rot="10800000">
              <a:off x="3186277" y="2712327"/>
              <a:ext cx="841800" cy="35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4" name="Google Shape;1504;p104"/>
            <p:cNvCxnSpPr>
              <a:endCxn id="1501" idx="2"/>
            </p:cNvCxnSpPr>
            <p:nvPr/>
          </p:nvCxnSpPr>
          <p:spPr>
            <a:xfrm flipH="1" rot="10800000">
              <a:off x="3186396" y="2712378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5" name="Google Shape;1505;p104"/>
            <p:cNvCxnSpPr>
              <a:endCxn id="1501" idx="2"/>
            </p:cNvCxnSpPr>
            <p:nvPr/>
          </p:nvCxnSpPr>
          <p:spPr>
            <a:xfrm flipH="1" rot="10800000">
              <a:off x="3186396" y="2712378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6" name="Google Shape;1506;p104"/>
            <p:cNvCxnSpPr>
              <a:stCxn id="1473" idx="6"/>
              <a:endCxn id="1501" idx="2"/>
            </p:cNvCxnSpPr>
            <p:nvPr/>
          </p:nvCxnSpPr>
          <p:spPr>
            <a:xfrm>
              <a:off x="3186279" y="2334601"/>
              <a:ext cx="841800" cy="37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07" name="Google Shape;1507;p104"/>
            <p:cNvSpPr/>
            <p:nvPr/>
          </p:nvSpPr>
          <p:spPr>
            <a:xfrm>
              <a:off x="4030044" y="2915686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8" name="Google Shape;1508;p104"/>
            <p:cNvCxnSpPr>
              <a:endCxn id="1507" idx="2"/>
            </p:cNvCxnSpPr>
            <p:nvPr/>
          </p:nvCxnSpPr>
          <p:spPr>
            <a:xfrm>
              <a:off x="3188244" y="3059536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09" name="Google Shape;1509;p104"/>
            <p:cNvCxnSpPr>
              <a:endCxn id="1507" idx="2"/>
            </p:cNvCxnSpPr>
            <p:nvPr/>
          </p:nvCxnSpPr>
          <p:spPr>
            <a:xfrm flipH="1" rot="10800000">
              <a:off x="3188244" y="3059536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0" name="Google Shape;1510;p104"/>
            <p:cNvCxnSpPr>
              <a:endCxn id="1507" idx="2"/>
            </p:cNvCxnSpPr>
            <p:nvPr/>
          </p:nvCxnSpPr>
          <p:spPr>
            <a:xfrm flipH="1" rot="10800000">
              <a:off x="3188244" y="3059536"/>
              <a:ext cx="841800" cy="73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1" name="Google Shape;1511;p104"/>
            <p:cNvCxnSpPr>
              <a:stCxn id="1479" idx="6"/>
              <a:endCxn id="1507" idx="2"/>
            </p:cNvCxnSpPr>
            <p:nvPr/>
          </p:nvCxnSpPr>
          <p:spPr>
            <a:xfrm>
              <a:off x="3186278" y="2707905"/>
              <a:ext cx="843900" cy="35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2" name="Google Shape;1512;p104"/>
            <p:cNvCxnSpPr>
              <a:stCxn id="1473" idx="6"/>
              <a:endCxn id="1507" idx="2"/>
            </p:cNvCxnSpPr>
            <p:nvPr/>
          </p:nvCxnSpPr>
          <p:spPr>
            <a:xfrm>
              <a:off x="3186279" y="2334601"/>
              <a:ext cx="843900" cy="72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13" name="Google Shape;1513;p104"/>
            <p:cNvSpPr/>
            <p:nvPr/>
          </p:nvSpPr>
          <p:spPr>
            <a:xfrm>
              <a:off x="4028195" y="326390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14" name="Google Shape;1514;p104"/>
            <p:cNvCxnSpPr>
              <a:stCxn id="1487" idx="6"/>
              <a:endCxn id="1513" idx="2"/>
            </p:cNvCxnSpPr>
            <p:nvPr/>
          </p:nvCxnSpPr>
          <p:spPr>
            <a:xfrm flipH="1" rot="10800000">
              <a:off x="3186276" y="3407663"/>
              <a:ext cx="841800" cy="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5" name="Google Shape;1515;p104"/>
            <p:cNvCxnSpPr>
              <a:endCxn id="1513" idx="2"/>
            </p:cNvCxnSpPr>
            <p:nvPr/>
          </p:nvCxnSpPr>
          <p:spPr>
            <a:xfrm flipH="1" rot="10800000">
              <a:off x="3186395" y="3407750"/>
              <a:ext cx="841800" cy="37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6" name="Google Shape;1516;p104"/>
            <p:cNvCxnSpPr>
              <a:stCxn id="1483" idx="6"/>
              <a:endCxn id="1513" idx="2"/>
            </p:cNvCxnSpPr>
            <p:nvPr/>
          </p:nvCxnSpPr>
          <p:spPr>
            <a:xfrm>
              <a:off x="3186277" y="3066627"/>
              <a:ext cx="841800" cy="341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7" name="Google Shape;1517;p104"/>
            <p:cNvCxnSpPr>
              <a:stCxn id="1479" idx="6"/>
              <a:endCxn id="1513" idx="2"/>
            </p:cNvCxnSpPr>
            <p:nvPr/>
          </p:nvCxnSpPr>
          <p:spPr>
            <a:xfrm>
              <a:off x="3186278" y="2707905"/>
              <a:ext cx="841800" cy="69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8" name="Google Shape;1518;p104"/>
            <p:cNvCxnSpPr>
              <a:stCxn id="1473" idx="6"/>
              <a:endCxn id="1513" idx="2"/>
            </p:cNvCxnSpPr>
            <p:nvPr/>
          </p:nvCxnSpPr>
          <p:spPr>
            <a:xfrm>
              <a:off x="3186279" y="2334601"/>
              <a:ext cx="841800" cy="1073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19" name="Google Shape;1519;p104"/>
            <p:cNvSpPr/>
            <p:nvPr/>
          </p:nvSpPr>
          <p:spPr>
            <a:xfrm>
              <a:off x="4028194" y="3647150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20" name="Google Shape;1520;p104"/>
            <p:cNvCxnSpPr>
              <a:endCxn id="1519" idx="2"/>
            </p:cNvCxnSpPr>
            <p:nvPr/>
          </p:nvCxnSpPr>
          <p:spPr>
            <a:xfrm>
              <a:off x="3186394" y="3791000"/>
              <a:ext cx="84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1" name="Google Shape;1521;p104"/>
            <p:cNvCxnSpPr>
              <a:stCxn id="1487" idx="6"/>
              <a:endCxn id="1519" idx="2"/>
            </p:cNvCxnSpPr>
            <p:nvPr/>
          </p:nvCxnSpPr>
          <p:spPr>
            <a:xfrm>
              <a:off x="3186276" y="3417563"/>
              <a:ext cx="841800" cy="37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2" name="Google Shape;1522;p104"/>
            <p:cNvCxnSpPr>
              <a:stCxn id="1483" idx="6"/>
              <a:endCxn id="1519" idx="2"/>
            </p:cNvCxnSpPr>
            <p:nvPr/>
          </p:nvCxnSpPr>
          <p:spPr>
            <a:xfrm>
              <a:off x="3186277" y="3066627"/>
              <a:ext cx="841800" cy="72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3" name="Google Shape;1523;p104"/>
            <p:cNvCxnSpPr>
              <a:stCxn id="1479" idx="6"/>
              <a:endCxn id="1519" idx="2"/>
            </p:cNvCxnSpPr>
            <p:nvPr/>
          </p:nvCxnSpPr>
          <p:spPr>
            <a:xfrm>
              <a:off x="3186278" y="2707905"/>
              <a:ext cx="841800" cy="108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4" name="Google Shape;1524;p104"/>
            <p:cNvCxnSpPr>
              <a:stCxn id="1473" idx="6"/>
              <a:endCxn id="1519" idx="2"/>
            </p:cNvCxnSpPr>
            <p:nvPr/>
          </p:nvCxnSpPr>
          <p:spPr>
            <a:xfrm>
              <a:off x="3186279" y="2334601"/>
              <a:ext cx="841800" cy="145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5" name="Google Shape;1525;p104"/>
            <p:cNvCxnSpPr>
              <a:stCxn id="1495" idx="6"/>
              <a:endCxn id="1474" idx="2"/>
            </p:cNvCxnSpPr>
            <p:nvPr/>
          </p:nvCxnSpPr>
          <p:spPr>
            <a:xfrm>
              <a:off x="4314697" y="2334600"/>
              <a:ext cx="787800" cy="17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6" name="Google Shape;1526;p104"/>
            <p:cNvCxnSpPr>
              <a:stCxn id="1501" idx="6"/>
              <a:endCxn id="1474" idx="2"/>
            </p:cNvCxnSpPr>
            <p:nvPr/>
          </p:nvCxnSpPr>
          <p:spPr>
            <a:xfrm flipH="1" rot="10800000">
              <a:off x="4314696" y="2513478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7" name="Google Shape;1527;p104"/>
            <p:cNvCxnSpPr>
              <a:stCxn id="1507" idx="6"/>
              <a:endCxn id="1474" idx="2"/>
            </p:cNvCxnSpPr>
            <p:nvPr/>
          </p:nvCxnSpPr>
          <p:spPr>
            <a:xfrm flipH="1" rot="10800000">
              <a:off x="4316544" y="2513536"/>
              <a:ext cx="7860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8" name="Google Shape;1528;p104"/>
            <p:cNvCxnSpPr>
              <a:stCxn id="1513" idx="6"/>
              <a:endCxn id="1474" idx="2"/>
            </p:cNvCxnSpPr>
            <p:nvPr/>
          </p:nvCxnSpPr>
          <p:spPr>
            <a:xfrm flipH="1" rot="10800000">
              <a:off x="4314695" y="2513750"/>
              <a:ext cx="787800" cy="89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29" name="Google Shape;1529;p104"/>
            <p:cNvCxnSpPr>
              <a:stCxn id="1519" idx="6"/>
              <a:endCxn id="1474" idx="2"/>
            </p:cNvCxnSpPr>
            <p:nvPr/>
          </p:nvCxnSpPr>
          <p:spPr>
            <a:xfrm flipH="1" rot="10800000">
              <a:off x="4314694" y="2513600"/>
              <a:ext cx="787800" cy="1277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30" name="Google Shape;1530;p104"/>
            <p:cNvSpPr/>
            <p:nvPr/>
          </p:nvSpPr>
          <p:spPr>
            <a:xfrm>
              <a:off x="5102453" y="274565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1" name="Google Shape;1531;p104"/>
            <p:cNvCxnSpPr>
              <a:endCxn id="1530" idx="2"/>
            </p:cNvCxnSpPr>
            <p:nvPr/>
          </p:nvCxnSpPr>
          <p:spPr>
            <a:xfrm>
              <a:off x="4314653" y="2710702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2" name="Google Shape;1532;p104"/>
            <p:cNvCxnSpPr>
              <a:endCxn id="1530" idx="2"/>
            </p:cNvCxnSpPr>
            <p:nvPr/>
          </p:nvCxnSpPr>
          <p:spPr>
            <a:xfrm flipH="1" rot="10800000">
              <a:off x="4314653" y="2889502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3" name="Google Shape;1533;p104"/>
            <p:cNvCxnSpPr>
              <a:endCxn id="1530" idx="2"/>
            </p:cNvCxnSpPr>
            <p:nvPr/>
          </p:nvCxnSpPr>
          <p:spPr>
            <a:xfrm flipH="1" rot="10800000">
              <a:off x="4316753" y="2889502"/>
              <a:ext cx="7857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4" name="Google Shape;1534;p104"/>
            <p:cNvCxnSpPr>
              <a:endCxn id="1530" idx="2"/>
            </p:cNvCxnSpPr>
            <p:nvPr/>
          </p:nvCxnSpPr>
          <p:spPr>
            <a:xfrm flipH="1" rot="10800000">
              <a:off x="4314653" y="2889502"/>
              <a:ext cx="787800" cy="89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5" name="Google Shape;1535;p104"/>
            <p:cNvCxnSpPr>
              <a:stCxn id="1495" idx="6"/>
              <a:endCxn id="1530" idx="2"/>
            </p:cNvCxnSpPr>
            <p:nvPr/>
          </p:nvCxnSpPr>
          <p:spPr>
            <a:xfrm>
              <a:off x="4314697" y="2334600"/>
              <a:ext cx="787800" cy="55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36" name="Google Shape;1536;p104"/>
            <p:cNvSpPr/>
            <p:nvPr/>
          </p:nvSpPr>
          <p:spPr>
            <a:xfrm>
              <a:off x="5102452" y="3088214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7" name="Google Shape;1537;p104"/>
            <p:cNvCxnSpPr>
              <a:endCxn id="1536" idx="2"/>
            </p:cNvCxnSpPr>
            <p:nvPr/>
          </p:nvCxnSpPr>
          <p:spPr>
            <a:xfrm>
              <a:off x="4314652" y="3053264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8" name="Google Shape;1538;p104"/>
            <p:cNvCxnSpPr>
              <a:endCxn id="1536" idx="2"/>
            </p:cNvCxnSpPr>
            <p:nvPr/>
          </p:nvCxnSpPr>
          <p:spPr>
            <a:xfrm flipH="1" rot="10800000">
              <a:off x="4314652" y="3232064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39" name="Google Shape;1539;p104"/>
            <p:cNvCxnSpPr>
              <a:endCxn id="1536" idx="2"/>
            </p:cNvCxnSpPr>
            <p:nvPr/>
          </p:nvCxnSpPr>
          <p:spPr>
            <a:xfrm flipH="1" rot="10800000">
              <a:off x="4316752" y="3232064"/>
              <a:ext cx="785700" cy="54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0" name="Google Shape;1540;p104"/>
            <p:cNvCxnSpPr>
              <a:stCxn id="1501" idx="6"/>
              <a:endCxn id="1536" idx="2"/>
            </p:cNvCxnSpPr>
            <p:nvPr/>
          </p:nvCxnSpPr>
          <p:spPr>
            <a:xfrm>
              <a:off x="4314696" y="2712378"/>
              <a:ext cx="787800" cy="51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1" name="Google Shape;1541;p104"/>
            <p:cNvCxnSpPr>
              <a:stCxn id="1495" idx="6"/>
              <a:endCxn id="1536" idx="2"/>
            </p:cNvCxnSpPr>
            <p:nvPr/>
          </p:nvCxnSpPr>
          <p:spPr>
            <a:xfrm>
              <a:off x="4314697" y="2334600"/>
              <a:ext cx="787800" cy="89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42" name="Google Shape;1542;p104"/>
            <p:cNvSpPr/>
            <p:nvPr/>
          </p:nvSpPr>
          <p:spPr>
            <a:xfrm>
              <a:off x="5102454" y="3450552"/>
              <a:ext cx="286500" cy="287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43" name="Google Shape;1543;p104"/>
            <p:cNvCxnSpPr>
              <a:endCxn id="1542" idx="2"/>
            </p:cNvCxnSpPr>
            <p:nvPr/>
          </p:nvCxnSpPr>
          <p:spPr>
            <a:xfrm>
              <a:off x="4314654" y="3415602"/>
              <a:ext cx="787800" cy="17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4" name="Google Shape;1544;p104"/>
            <p:cNvCxnSpPr>
              <a:endCxn id="1542" idx="2"/>
            </p:cNvCxnSpPr>
            <p:nvPr/>
          </p:nvCxnSpPr>
          <p:spPr>
            <a:xfrm flipH="1" rot="10800000">
              <a:off x="4314654" y="3594402"/>
              <a:ext cx="787800" cy="19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5" name="Google Shape;1545;p104"/>
            <p:cNvCxnSpPr>
              <a:stCxn id="1507" idx="6"/>
              <a:endCxn id="1542" idx="2"/>
            </p:cNvCxnSpPr>
            <p:nvPr/>
          </p:nvCxnSpPr>
          <p:spPr>
            <a:xfrm>
              <a:off x="4316544" y="3059536"/>
              <a:ext cx="786000" cy="534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6" name="Google Shape;1546;p104"/>
            <p:cNvCxnSpPr>
              <a:stCxn id="1501" idx="6"/>
              <a:endCxn id="1542" idx="2"/>
            </p:cNvCxnSpPr>
            <p:nvPr/>
          </p:nvCxnSpPr>
          <p:spPr>
            <a:xfrm>
              <a:off x="4314696" y="2712378"/>
              <a:ext cx="787800" cy="88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47" name="Google Shape;1547;p104"/>
            <p:cNvCxnSpPr>
              <a:stCxn id="1495" idx="6"/>
              <a:endCxn id="1542" idx="2"/>
            </p:cNvCxnSpPr>
            <p:nvPr/>
          </p:nvCxnSpPr>
          <p:spPr>
            <a:xfrm>
              <a:off x="4314697" y="2334600"/>
              <a:ext cx="787800" cy="125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1548" name="Google Shape;1548;p104"/>
          <p:cNvSpPr txBox="1"/>
          <p:nvPr/>
        </p:nvSpPr>
        <p:spPr>
          <a:xfrm>
            <a:off x="453946" y="2304643"/>
            <a:ext cx="77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                     ,                         ,                        ,   etc.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9" name="Google Shape;154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853" y="2268279"/>
            <a:ext cx="136969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9905" y="2266950"/>
            <a:ext cx="136969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2505" y="2272744"/>
            <a:ext cx="136969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04"/>
          <p:cNvSpPr txBox="1"/>
          <p:nvPr/>
        </p:nvSpPr>
        <p:spPr>
          <a:xfrm>
            <a:off x="963246" y="2832367"/>
            <a:ext cx="58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pedestrian         when car	when motorcycle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04"/>
          <p:cNvSpPr txBox="1"/>
          <p:nvPr/>
        </p:nvSpPr>
        <p:spPr>
          <a:xfrm>
            <a:off x="453946" y="3232477"/>
            <a:ext cx="77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04"/>
          <p:cNvSpPr txBox="1"/>
          <p:nvPr/>
        </p:nvSpPr>
        <p:spPr>
          <a:xfrm>
            <a:off x="453945" y="3943350"/>
            <a:ext cx="747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one of          ,	 ,             ,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5" name="Google Shape;1555;p104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556" name="Google Shape;1556;p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10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9600" y="4024122"/>
              <a:ext cx="339090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10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1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10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10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2" name="Google Shape;1562;p104"/>
          <p:cNvSpPr txBox="1"/>
          <p:nvPr/>
        </p:nvSpPr>
        <p:spPr>
          <a:xfrm>
            <a:off x="1676400" y="4539942"/>
            <a:ext cx="58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pedestrian    car	motorcycle   truck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5"/>
          <p:cNvSpPr txBox="1"/>
          <p:nvPr/>
        </p:nvSpPr>
        <p:spPr>
          <a:xfrm>
            <a:off x="4191000" y="742950"/>
            <a:ext cx="4407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Neural Networks: Learning</a:t>
            </a:r>
            <a:endParaRPr sz="4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9" name="Google Shape;1569;p105"/>
          <p:cNvCxnSpPr/>
          <p:nvPr/>
        </p:nvCxnSpPr>
        <p:spPr>
          <a:xfrm>
            <a:off x="4224865" y="2150528"/>
            <a:ext cx="429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570" name="Google Shape;1570;p105"/>
          <p:cNvSpPr txBox="1"/>
          <p:nvPr>
            <p:ph idx="4294967295" type="ctrTitle"/>
          </p:nvPr>
        </p:nvSpPr>
        <p:spPr>
          <a:xfrm>
            <a:off x="4267200" y="2114550"/>
            <a:ext cx="4255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Backpropagation algorithm</a:t>
            </a:r>
            <a:endParaRPr b="0" i="0" sz="4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1571" name="Google Shape;1571;p105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>
            <a:off x="685800" y="361950"/>
            <a:ext cx="32003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05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6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computation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8" name="Google Shape;157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82334"/>
            <a:ext cx="6741415" cy="68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625" y="1701340"/>
            <a:ext cx="2330006" cy="69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2756027"/>
            <a:ext cx="1188720" cy="43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06"/>
          <p:cNvSpPr txBox="1"/>
          <p:nvPr/>
        </p:nvSpPr>
        <p:spPr>
          <a:xfrm>
            <a:off x="838200" y="3409950"/>
            <a:ext cx="6400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code to compute: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2" name="Google Shape;1582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4364" y="3909149"/>
            <a:ext cx="621792" cy="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1664" y="4251884"/>
            <a:ext cx="1259586" cy="53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07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computation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9" name="Google Shape;158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819" y="1809750"/>
            <a:ext cx="1040130" cy="276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07"/>
          <p:cNvSpPr txBox="1"/>
          <p:nvPr/>
        </p:nvSpPr>
        <p:spPr>
          <a:xfrm>
            <a:off x="714948" y="842005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one training example (   ,    ):</a:t>
            </a:r>
            <a:endParaRPr/>
          </a:p>
        </p:txBody>
      </p:sp>
      <p:pic>
        <p:nvPicPr>
          <p:cNvPr id="1591" name="Google Shape;1591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598" y="1034737"/>
            <a:ext cx="15316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780" y="1042357"/>
            <a:ext cx="144018" cy="196596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07"/>
          <p:cNvSpPr txBox="1"/>
          <p:nvPr/>
        </p:nvSpPr>
        <p:spPr>
          <a:xfrm>
            <a:off x="716622" y="12763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propagation:</a:t>
            </a:r>
            <a:endParaRPr/>
          </a:p>
        </p:txBody>
      </p:sp>
      <p:pic>
        <p:nvPicPr>
          <p:cNvPr id="1594" name="Google Shape;1594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632" y="2205699"/>
            <a:ext cx="188595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4819" y="2613938"/>
            <a:ext cx="1723644" cy="3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5632" y="3020161"/>
            <a:ext cx="188595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4819" y="3405275"/>
            <a:ext cx="1723644" cy="3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75632" y="3821772"/>
            <a:ext cx="188595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75632" y="4203192"/>
            <a:ext cx="2916936" cy="3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00400" y="2556788"/>
            <a:ext cx="1255014" cy="40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72557" y="3301514"/>
            <a:ext cx="1255014" cy="406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2" name="Google Shape;1602;p107"/>
          <p:cNvGrpSpPr/>
          <p:nvPr/>
        </p:nvGrpSpPr>
        <p:grpSpPr>
          <a:xfrm>
            <a:off x="5253885" y="1759999"/>
            <a:ext cx="3055899" cy="1588146"/>
            <a:chOff x="990599" y="738314"/>
            <a:chExt cx="3381542" cy="1757382"/>
          </a:xfrm>
        </p:grpSpPr>
        <p:grpSp>
          <p:nvGrpSpPr>
            <p:cNvPr id="1603" name="Google Shape;1603;p107"/>
            <p:cNvGrpSpPr/>
            <p:nvPr/>
          </p:nvGrpSpPr>
          <p:grpSpPr>
            <a:xfrm>
              <a:off x="1239958" y="738314"/>
              <a:ext cx="2862417" cy="1432953"/>
              <a:chOff x="1905000" y="2190750"/>
              <a:chExt cx="3483954" cy="1744100"/>
            </a:xfrm>
          </p:grpSpPr>
          <p:sp>
            <p:nvSpPr>
              <p:cNvPr id="1604" name="Google Shape;1604;p107"/>
              <p:cNvSpPr/>
              <p:nvPr/>
            </p:nvSpPr>
            <p:spPr>
              <a:xfrm>
                <a:off x="1905000" y="3183496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107"/>
              <p:cNvSpPr/>
              <p:nvPr/>
            </p:nvSpPr>
            <p:spPr>
              <a:xfrm>
                <a:off x="1905000" y="284853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107"/>
              <p:cNvSpPr/>
              <p:nvPr/>
            </p:nvSpPr>
            <p:spPr>
              <a:xfrm>
                <a:off x="1905000" y="2513568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107"/>
              <p:cNvSpPr/>
              <p:nvPr/>
            </p:nvSpPr>
            <p:spPr>
              <a:xfrm>
                <a:off x="2899779" y="2190751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107"/>
              <p:cNvSpPr/>
              <p:nvPr/>
            </p:nvSpPr>
            <p:spPr>
              <a:xfrm>
                <a:off x="5102454" y="2369767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09" name="Google Shape;1609;p107"/>
              <p:cNvCxnSpPr>
                <a:stCxn id="1606" idx="6"/>
                <a:endCxn id="1607" idx="2"/>
              </p:cNvCxnSpPr>
              <p:nvPr/>
            </p:nvCxnSpPr>
            <p:spPr>
              <a:xfrm flipH="1" rot="10800000">
                <a:off x="2191500" y="2334618"/>
                <a:ext cx="708300" cy="32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0" name="Google Shape;1610;p107"/>
              <p:cNvCxnSpPr>
                <a:stCxn id="1605" idx="6"/>
                <a:endCxn id="1607" idx="2"/>
              </p:cNvCxnSpPr>
              <p:nvPr/>
            </p:nvCxnSpPr>
            <p:spPr>
              <a:xfrm flipH="1" rot="10800000">
                <a:off x="2191500" y="2334482"/>
                <a:ext cx="70830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1" name="Google Shape;1611;p107"/>
              <p:cNvCxnSpPr>
                <a:stCxn id="1604" idx="6"/>
                <a:endCxn id="1607" idx="2"/>
              </p:cNvCxnSpPr>
              <p:nvPr/>
            </p:nvCxnSpPr>
            <p:spPr>
              <a:xfrm flipH="1" rot="10800000">
                <a:off x="2191500" y="2334646"/>
                <a:ext cx="708300" cy="99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12" name="Google Shape;1612;p107"/>
              <p:cNvSpPr/>
              <p:nvPr/>
            </p:nvSpPr>
            <p:spPr>
              <a:xfrm>
                <a:off x="2899778" y="2564055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13" name="Google Shape;1613;p107"/>
              <p:cNvCxnSpPr>
                <a:stCxn id="1606" idx="6"/>
                <a:endCxn id="1612" idx="2"/>
              </p:cNvCxnSpPr>
              <p:nvPr/>
            </p:nvCxnSpPr>
            <p:spPr>
              <a:xfrm>
                <a:off x="2191500" y="2657418"/>
                <a:ext cx="708300" cy="5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4" name="Google Shape;1614;p107"/>
              <p:cNvCxnSpPr>
                <a:stCxn id="1605" idx="6"/>
                <a:endCxn id="1612" idx="2"/>
              </p:cNvCxnSpPr>
              <p:nvPr/>
            </p:nvCxnSpPr>
            <p:spPr>
              <a:xfrm flipH="1" rot="10800000">
                <a:off x="2191500" y="2707982"/>
                <a:ext cx="708300" cy="28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5" name="Google Shape;1615;p107"/>
              <p:cNvCxnSpPr>
                <a:stCxn id="1604" idx="6"/>
                <a:endCxn id="1612" idx="2"/>
              </p:cNvCxnSpPr>
              <p:nvPr/>
            </p:nvCxnSpPr>
            <p:spPr>
              <a:xfrm flipH="1" rot="10800000">
                <a:off x="2191500" y="2707846"/>
                <a:ext cx="708300" cy="61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16" name="Google Shape;1616;p107"/>
              <p:cNvSpPr/>
              <p:nvPr/>
            </p:nvSpPr>
            <p:spPr>
              <a:xfrm>
                <a:off x="2899777" y="2922777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17" name="Google Shape;1617;p107"/>
              <p:cNvCxnSpPr>
                <a:stCxn id="1606" idx="6"/>
                <a:endCxn id="1616" idx="2"/>
              </p:cNvCxnSpPr>
              <p:nvPr/>
            </p:nvCxnSpPr>
            <p:spPr>
              <a:xfrm>
                <a:off x="2191500" y="2657418"/>
                <a:ext cx="708300" cy="4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8" name="Google Shape;1618;p107"/>
              <p:cNvCxnSpPr>
                <a:stCxn id="1605" idx="6"/>
                <a:endCxn id="1616" idx="2"/>
              </p:cNvCxnSpPr>
              <p:nvPr/>
            </p:nvCxnSpPr>
            <p:spPr>
              <a:xfrm>
                <a:off x="2191500" y="2992382"/>
                <a:ext cx="708300" cy="7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19" name="Google Shape;1619;p107"/>
              <p:cNvCxnSpPr>
                <a:stCxn id="1604" idx="6"/>
                <a:endCxn id="1616" idx="2"/>
              </p:cNvCxnSpPr>
              <p:nvPr/>
            </p:nvCxnSpPr>
            <p:spPr>
              <a:xfrm flipH="1" rot="10800000">
                <a:off x="2191500" y="3066646"/>
                <a:ext cx="708300" cy="26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20" name="Google Shape;1620;p107"/>
              <p:cNvSpPr/>
              <p:nvPr/>
            </p:nvSpPr>
            <p:spPr>
              <a:xfrm>
                <a:off x="2899776" y="3273713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1" name="Google Shape;1621;p107"/>
              <p:cNvCxnSpPr>
                <a:stCxn id="1606" idx="6"/>
                <a:endCxn id="1620" idx="2"/>
              </p:cNvCxnSpPr>
              <p:nvPr/>
            </p:nvCxnSpPr>
            <p:spPr>
              <a:xfrm>
                <a:off x="2191500" y="2657418"/>
                <a:ext cx="708300" cy="76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22" name="Google Shape;1622;p107"/>
              <p:cNvCxnSpPr>
                <a:stCxn id="1605" idx="6"/>
                <a:endCxn id="1620" idx="2"/>
              </p:cNvCxnSpPr>
              <p:nvPr/>
            </p:nvCxnSpPr>
            <p:spPr>
              <a:xfrm>
                <a:off x="2191500" y="2992382"/>
                <a:ext cx="708300" cy="42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23" name="Google Shape;1623;p107"/>
              <p:cNvCxnSpPr>
                <a:stCxn id="1604" idx="6"/>
                <a:endCxn id="1620" idx="2"/>
              </p:cNvCxnSpPr>
              <p:nvPr/>
            </p:nvCxnSpPr>
            <p:spPr>
              <a:xfrm>
                <a:off x="2191500" y="3327346"/>
                <a:ext cx="708300" cy="9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24" name="Google Shape;1624;p107"/>
              <p:cNvSpPr/>
              <p:nvPr/>
            </p:nvSpPr>
            <p:spPr>
              <a:xfrm>
                <a:off x="2899779" y="36385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5" name="Google Shape;1625;p107"/>
              <p:cNvCxnSpPr>
                <a:stCxn id="1606" idx="6"/>
                <a:endCxn id="1624" idx="2"/>
              </p:cNvCxnSpPr>
              <p:nvPr/>
            </p:nvCxnSpPr>
            <p:spPr>
              <a:xfrm>
                <a:off x="2191500" y="2657418"/>
                <a:ext cx="708300" cy="112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26" name="Google Shape;1626;p107"/>
              <p:cNvCxnSpPr>
                <a:stCxn id="1605" idx="6"/>
                <a:endCxn id="1624" idx="2"/>
              </p:cNvCxnSpPr>
              <p:nvPr/>
            </p:nvCxnSpPr>
            <p:spPr>
              <a:xfrm>
                <a:off x="2191500" y="2992382"/>
                <a:ext cx="708300" cy="78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27" name="Google Shape;1627;p107"/>
              <p:cNvCxnSpPr>
                <a:stCxn id="1604" idx="6"/>
                <a:endCxn id="1624" idx="2"/>
              </p:cNvCxnSpPr>
              <p:nvPr/>
            </p:nvCxnSpPr>
            <p:spPr>
              <a:xfrm>
                <a:off x="2191500" y="3327346"/>
                <a:ext cx="708300" cy="45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28" name="Google Shape;1628;p107"/>
              <p:cNvSpPr/>
              <p:nvPr/>
            </p:nvSpPr>
            <p:spPr>
              <a:xfrm>
                <a:off x="4028197" y="21907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29" name="Google Shape;1629;p107"/>
              <p:cNvCxnSpPr>
                <a:stCxn id="1607" idx="6"/>
                <a:endCxn id="1628" idx="2"/>
              </p:cNvCxnSpPr>
              <p:nvPr/>
            </p:nvCxnSpPr>
            <p:spPr>
              <a:xfrm>
                <a:off x="3186279" y="2334601"/>
                <a:ext cx="84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0" name="Google Shape;1630;p107"/>
              <p:cNvCxnSpPr>
                <a:stCxn id="1612" idx="6"/>
                <a:endCxn id="1628" idx="2"/>
              </p:cNvCxnSpPr>
              <p:nvPr/>
            </p:nvCxnSpPr>
            <p:spPr>
              <a:xfrm flipH="1" rot="10800000">
                <a:off x="3186278" y="2334705"/>
                <a:ext cx="8418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1" name="Google Shape;1631;p107"/>
              <p:cNvCxnSpPr>
                <a:stCxn id="1616" idx="6"/>
                <a:endCxn id="1628" idx="2"/>
              </p:cNvCxnSpPr>
              <p:nvPr/>
            </p:nvCxnSpPr>
            <p:spPr>
              <a:xfrm flipH="1" rot="10800000">
                <a:off x="3186277" y="2334627"/>
                <a:ext cx="841800" cy="73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2" name="Google Shape;1632;p107"/>
              <p:cNvCxnSpPr>
                <a:stCxn id="1620" idx="6"/>
                <a:endCxn id="1628" idx="2"/>
              </p:cNvCxnSpPr>
              <p:nvPr/>
            </p:nvCxnSpPr>
            <p:spPr>
              <a:xfrm flipH="1" rot="10800000">
                <a:off x="3186276" y="2334563"/>
                <a:ext cx="8418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3" name="Google Shape;1633;p107"/>
              <p:cNvCxnSpPr>
                <a:stCxn id="1624" idx="6"/>
                <a:endCxn id="1628" idx="2"/>
              </p:cNvCxnSpPr>
              <p:nvPr/>
            </p:nvCxnSpPr>
            <p:spPr>
              <a:xfrm flipH="1" rot="10800000">
                <a:off x="3186279" y="2334600"/>
                <a:ext cx="841800" cy="144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34" name="Google Shape;1634;p107"/>
              <p:cNvSpPr/>
              <p:nvPr/>
            </p:nvSpPr>
            <p:spPr>
              <a:xfrm>
                <a:off x="4028196" y="2568528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35" name="Google Shape;1635;p107"/>
              <p:cNvCxnSpPr>
                <a:endCxn id="1634" idx="2"/>
              </p:cNvCxnSpPr>
              <p:nvPr/>
            </p:nvCxnSpPr>
            <p:spPr>
              <a:xfrm>
                <a:off x="3186096" y="2712378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6" name="Google Shape;1636;p107"/>
              <p:cNvCxnSpPr>
                <a:stCxn id="1616" idx="6"/>
                <a:endCxn id="1634" idx="2"/>
              </p:cNvCxnSpPr>
              <p:nvPr/>
            </p:nvCxnSpPr>
            <p:spPr>
              <a:xfrm flipH="1" rot="10800000">
                <a:off x="3186277" y="2712327"/>
                <a:ext cx="841800" cy="35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7" name="Google Shape;1637;p107"/>
              <p:cNvCxnSpPr>
                <a:endCxn id="1634" idx="2"/>
              </p:cNvCxnSpPr>
              <p:nvPr/>
            </p:nvCxnSpPr>
            <p:spPr>
              <a:xfrm flipH="1" rot="10800000">
                <a:off x="3186096" y="2712378"/>
                <a:ext cx="842100" cy="7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8" name="Google Shape;1638;p107"/>
              <p:cNvCxnSpPr>
                <a:endCxn id="1634" idx="2"/>
              </p:cNvCxnSpPr>
              <p:nvPr/>
            </p:nvCxnSpPr>
            <p:spPr>
              <a:xfrm flipH="1" rot="10800000">
                <a:off x="3186096" y="2712378"/>
                <a:ext cx="8421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39" name="Google Shape;1639;p107"/>
              <p:cNvCxnSpPr>
                <a:stCxn id="1607" idx="6"/>
                <a:endCxn id="1634" idx="2"/>
              </p:cNvCxnSpPr>
              <p:nvPr/>
            </p:nvCxnSpPr>
            <p:spPr>
              <a:xfrm>
                <a:off x="3186279" y="2334601"/>
                <a:ext cx="841800" cy="37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40" name="Google Shape;1640;p107"/>
              <p:cNvSpPr/>
              <p:nvPr/>
            </p:nvSpPr>
            <p:spPr>
              <a:xfrm>
                <a:off x="4030044" y="2915686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41" name="Google Shape;1641;p107"/>
              <p:cNvCxnSpPr>
                <a:endCxn id="1640" idx="2"/>
              </p:cNvCxnSpPr>
              <p:nvPr/>
            </p:nvCxnSpPr>
            <p:spPr>
              <a:xfrm>
                <a:off x="3187944" y="3059536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2" name="Google Shape;1642;p107"/>
              <p:cNvCxnSpPr>
                <a:endCxn id="1640" idx="2"/>
              </p:cNvCxnSpPr>
              <p:nvPr/>
            </p:nvCxnSpPr>
            <p:spPr>
              <a:xfrm flipH="1" rot="10800000">
                <a:off x="3187944" y="3059536"/>
                <a:ext cx="8421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3" name="Google Shape;1643;p107"/>
              <p:cNvCxnSpPr>
                <a:endCxn id="1640" idx="2"/>
              </p:cNvCxnSpPr>
              <p:nvPr/>
            </p:nvCxnSpPr>
            <p:spPr>
              <a:xfrm flipH="1" rot="10800000">
                <a:off x="3187944" y="3059536"/>
                <a:ext cx="842100" cy="7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4" name="Google Shape;1644;p107"/>
              <p:cNvCxnSpPr>
                <a:stCxn id="1612" idx="6"/>
                <a:endCxn id="1640" idx="2"/>
              </p:cNvCxnSpPr>
              <p:nvPr/>
            </p:nvCxnSpPr>
            <p:spPr>
              <a:xfrm>
                <a:off x="3186278" y="2707905"/>
                <a:ext cx="843900" cy="35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5" name="Google Shape;1645;p107"/>
              <p:cNvCxnSpPr>
                <a:stCxn id="1607" idx="6"/>
                <a:endCxn id="1640" idx="2"/>
              </p:cNvCxnSpPr>
              <p:nvPr/>
            </p:nvCxnSpPr>
            <p:spPr>
              <a:xfrm>
                <a:off x="3186279" y="2334601"/>
                <a:ext cx="843900" cy="72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46" name="Google Shape;1646;p107"/>
              <p:cNvSpPr/>
              <p:nvPr/>
            </p:nvSpPr>
            <p:spPr>
              <a:xfrm>
                <a:off x="4028195" y="326390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47" name="Google Shape;1647;p107"/>
              <p:cNvCxnSpPr>
                <a:stCxn id="1620" idx="6"/>
                <a:endCxn id="1646" idx="2"/>
              </p:cNvCxnSpPr>
              <p:nvPr/>
            </p:nvCxnSpPr>
            <p:spPr>
              <a:xfrm flipH="1" rot="10800000">
                <a:off x="3186276" y="3407663"/>
                <a:ext cx="841800" cy="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8" name="Google Shape;1648;p107"/>
              <p:cNvCxnSpPr>
                <a:endCxn id="1646" idx="2"/>
              </p:cNvCxnSpPr>
              <p:nvPr/>
            </p:nvCxnSpPr>
            <p:spPr>
              <a:xfrm flipH="1" rot="10800000">
                <a:off x="3186095" y="3407750"/>
                <a:ext cx="8421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49" name="Google Shape;1649;p107"/>
              <p:cNvCxnSpPr>
                <a:stCxn id="1616" idx="6"/>
                <a:endCxn id="1646" idx="2"/>
              </p:cNvCxnSpPr>
              <p:nvPr/>
            </p:nvCxnSpPr>
            <p:spPr>
              <a:xfrm>
                <a:off x="3186277" y="3066627"/>
                <a:ext cx="841800" cy="34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0" name="Google Shape;1650;p107"/>
              <p:cNvCxnSpPr>
                <a:stCxn id="1612" idx="6"/>
                <a:endCxn id="1646" idx="2"/>
              </p:cNvCxnSpPr>
              <p:nvPr/>
            </p:nvCxnSpPr>
            <p:spPr>
              <a:xfrm>
                <a:off x="3186278" y="2707905"/>
                <a:ext cx="841800" cy="69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1" name="Google Shape;1651;p107"/>
              <p:cNvCxnSpPr>
                <a:stCxn id="1607" idx="6"/>
                <a:endCxn id="1646" idx="2"/>
              </p:cNvCxnSpPr>
              <p:nvPr/>
            </p:nvCxnSpPr>
            <p:spPr>
              <a:xfrm>
                <a:off x="3186279" y="2334601"/>
                <a:ext cx="841800" cy="107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52" name="Google Shape;1652;p107"/>
              <p:cNvSpPr/>
              <p:nvPr/>
            </p:nvSpPr>
            <p:spPr>
              <a:xfrm>
                <a:off x="4028194" y="36471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53" name="Google Shape;1653;p107"/>
              <p:cNvCxnSpPr>
                <a:endCxn id="1652" idx="2"/>
              </p:cNvCxnSpPr>
              <p:nvPr/>
            </p:nvCxnSpPr>
            <p:spPr>
              <a:xfrm>
                <a:off x="3186094" y="3791000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4" name="Google Shape;1654;p107"/>
              <p:cNvCxnSpPr>
                <a:stCxn id="1620" idx="6"/>
                <a:endCxn id="1652" idx="2"/>
              </p:cNvCxnSpPr>
              <p:nvPr/>
            </p:nvCxnSpPr>
            <p:spPr>
              <a:xfrm>
                <a:off x="3186276" y="3417563"/>
                <a:ext cx="841800" cy="3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5" name="Google Shape;1655;p107"/>
              <p:cNvCxnSpPr>
                <a:stCxn id="1616" idx="6"/>
                <a:endCxn id="1652" idx="2"/>
              </p:cNvCxnSpPr>
              <p:nvPr/>
            </p:nvCxnSpPr>
            <p:spPr>
              <a:xfrm>
                <a:off x="3186277" y="3066627"/>
                <a:ext cx="841800" cy="72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6" name="Google Shape;1656;p107"/>
              <p:cNvCxnSpPr>
                <a:stCxn id="1612" idx="6"/>
                <a:endCxn id="1652" idx="2"/>
              </p:cNvCxnSpPr>
              <p:nvPr/>
            </p:nvCxnSpPr>
            <p:spPr>
              <a:xfrm>
                <a:off x="3186278" y="2707905"/>
                <a:ext cx="8418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7" name="Google Shape;1657;p107"/>
              <p:cNvCxnSpPr>
                <a:stCxn id="1607" idx="6"/>
                <a:endCxn id="1652" idx="2"/>
              </p:cNvCxnSpPr>
              <p:nvPr/>
            </p:nvCxnSpPr>
            <p:spPr>
              <a:xfrm>
                <a:off x="3186279" y="2334601"/>
                <a:ext cx="841800" cy="14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8" name="Google Shape;1658;p107"/>
              <p:cNvCxnSpPr>
                <a:stCxn id="1628" idx="6"/>
                <a:endCxn id="1608" idx="2"/>
              </p:cNvCxnSpPr>
              <p:nvPr/>
            </p:nvCxnSpPr>
            <p:spPr>
              <a:xfrm>
                <a:off x="4314697" y="2334600"/>
                <a:ext cx="787800" cy="17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59" name="Google Shape;1659;p107"/>
              <p:cNvCxnSpPr>
                <a:stCxn id="1634" idx="6"/>
                <a:endCxn id="1608" idx="2"/>
              </p:cNvCxnSpPr>
              <p:nvPr/>
            </p:nvCxnSpPr>
            <p:spPr>
              <a:xfrm flipH="1" rot="10800000">
                <a:off x="4314696" y="2513478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0" name="Google Shape;1660;p107"/>
              <p:cNvCxnSpPr>
                <a:stCxn id="1640" idx="6"/>
                <a:endCxn id="1608" idx="2"/>
              </p:cNvCxnSpPr>
              <p:nvPr/>
            </p:nvCxnSpPr>
            <p:spPr>
              <a:xfrm flipH="1" rot="10800000">
                <a:off x="4316544" y="2513536"/>
                <a:ext cx="7860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1" name="Google Shape;1661;p107"/>
              <p:cNvCxnSpPr>
                <a:stCxn id="1646" idx="6"/>
                <a:endCxn id="1608" idx="2"/>
              </p:cNvCxnSpPr>
              <p:nvPr/>
            </p:nvCxnSpPr>
            <p:spPr>
              <a:xfrm flipH="1" rot="10800000">
                <a:off x="4314695" y="2513750"/>
                <a:ext cx="787800" cy="89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2" name="Google Shape;1662;p107"/>
              <p:cNvCxnSpPr>
                <a:stCxn id="1652" idx="6"/>
                <a:endCxn id="1608" idx="2"/>
              </p:cNvCxnSpPr>
              <p:nvPr/>
            </p:nvCxnSpPr>
            <p:spPr>
              <a:xfrm flipH="1" rot="10800000">
                <a:off x="4314694" y="2513600"/>
                <a:ext cx="787800" cy="127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63" name="Google Shape;1663;p107"/>
              <p:cNvSpPr/>
              <p:nvPr/>
            </p:nvSpPr>
            <p:spPr>
              <a:xfrm>
                <a:off x="5102453" y="274565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64" name="Google Shape;1664;p107"/>
              <p:cNvCxnSpPr>
                <a:endCxn id="1663" idx="2"/>
              </p:cNvCxnSpPr>
              <p:nvPr/>
            </p:nvCxnSpPr>
            <p:spPr>
              <a:xfrm>
                <a:off x="4314653" y="2711002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5" name="Google Shape;1665;p107"/>
              <p:cNvCxnSpPr>
                <a:endCxn id="1663" idx="2"/>
              </p:cNvCxnSpPr>
              <p:nvPr/>
            </p:nvCxnSpPr>
            <p:spPr>
              <a:xfrm flipH="1" rot="10800000">
                <a:off x="4314653" y="2889502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6" name="Google Shape;1666;p107"/>
              <p:cNvCxnSpPr>
                <a:endCxn id="1663" idx="2"/>
              </p:cNvCxnSpPr>
              <p:nvPr/>
            </p:nvCxnSpPr>
            <p:spPr>
              <a:xfrm flipH="1" rot="10800000">
                <a:off x="4317053" y="2889502"/>
                <a:ext cx="7854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7" name="Google Shape;1667;p107"/>
              <p:cNvCxnSpPr>
                <a:endCxn id="1663" idx="2"/>
              </p:cNvCxnSpPr>
              <p:nvPr/>
            </p:nvCxnSpPr>
            <p:spPr>
              <a:xfrm flipH="1" rot="10800000">
                <a:off x="4314653" y="2889502"/>
                <a:ext cx="787800" cy="89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68" name="Google Shape;1668;p107"/>
              <p:cNvCxnSpPr>
                <a:stCxn id="1628" idx="6"/>
                <a:endCxn id="1663" idx="2"/>
              </p:cNvCxnSpPr>
              <p:nvPr/>
            </p:nvCxnSpPr>
            <p:spPr>
              <a:xfrm>
                <a:off x="4314697" y="2334600"/>
                <a:ext cx="787800" cy="55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69" name="Google Shape;1669;p107"/>
              <p:cNvSpPr/>
              <p:nvPr/>
            </p:nvSpPr>
            <p:spPr>
              <a:xfrm>
                <a:off x="5102452" y="3088214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70" name="Google Shape;1670;p107"/>
              <p:cNvCxnSpPr>
                <a:endCxn id="1669" idx="2"/>
              </p:cNvCxnSpPr>
              <p:nvPr/>
            </p:nvCxnSpPr>
            <p:spPr>
              <a:xfrm>
                <a:off x="4314652" y="3053564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1" name="Google Shape;1671;p107"/>
              <p:cNvCxnSpPr>
                <a:endCxn id="1669" idx="2"/>
              </p:cNvCxnSpPr>
              <p:nvPr/>
            </p:nvCxnSpPr>
            <p:spPr>
              <a:xfrm flipH="1" rot="10800000">
                <a:off x="4314652" y="3232064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2" name="Google Shape;1672;p107"/>
              <p:cNvCxnSpPr>
                <a:endCxn id="1669" idx="2"/>
              </p:cNvCxnSpPr>
              <p:nvPr/>
            </p:nvCxnSpPr>
            <p:spPr>
              <a:xfrm flipH="1" rot="10800000">
                <a:off x="4317052" y="3232064"/>
                <a:ext cx="7854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3" name="Google Shape;1673;p107"/>
              <p:cNvCxnSpPr>
                <a:stCxn id="1634" idx="6"/>
                <a:endCxn id="1669" idx="2"/>
              </p:cNvCxnSpPr>
              <p:nvPr/>
            </p:nvCxnSpPr>
            <p:spPr>
              <a:xfrm>
                <a:off x="4314696" y="2712378"/>
                <a:ext cx="787800" cy="51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4" name="Google Shape;1674;p107"/>
              <p:cNvCxnSpPr>
                <a:stCxn id="1628" idx="6"/>
                <a:endCxn id="1669" idx="2"/>
              </p:cNvCxnSpPr>
              <p:nvPr/>
            </p:nvCxnSpPr>
            <p:spPr>
              <a:xfrm>
                <a:off x="4314697" y="2334600"/>
                <a:ext cx="787800" cy="89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675" name="Google Shape;1675;p107"/>
              <p:cNvSpPr/>
              <p:nvPr/>
            </p:nvSpPr>
            <p:spPr>
              <a:xfrm>
                <a:off x="5102454" y="345055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76" name="Google Shape;1676;p107"/>
              <p:cNvCxnSpPr>
                <a:endCxn id="1675" idx="2"/>
              </p:cNvCxnSpPr>
              <p:nvPr/>
            </p:nvCxnSpPr>
            <p:spPr>
              <a:xfrm>
                <a:off x="4314654" y="3415902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7" name="Google Shape;1677;p107"/>
              <p:cNvCxnSpPr>
                <a:endCxn id="1675" idx="2"/>
              </p:cNvCxnSpPr>
              <p:nvPr/>
            </p:nvCxnSpPr>
            <p:spPr>
              <a:xfrm flipH="1" rot="10800000">
                <a:off x="4314654" y="3594402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8" name="Google Shape;1678;p107"/>
              <p:cNvCxnSpPr>
                <a:stCxn id="1640" idx="6"/>
                <a:endCxn id="1675" idx="2"/>
              </p:cNvCxnSpPr>
              <p:nvPr/>
            </p:nvCxnSpPr>
            <p:spPr>
              <a:xfrm>
                <a:off x="4316544" y="3059536"/>
                <a:ext cx="786000" cy="534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79" name="Google Shape;1679;p107"/>
              <p:cNvCxnSpPr>
                <a:stCxn id="1634" idx="6"/>
                <a:endCxn id="1675" idx="2"/>
              </p:cNvCxnSpPr>
              <p:nvPr/>
            </p:nvCxnSpPr>
            <p:spPr>
              <a:xfrm>
                <a:off x="4314696" y="2712378"/>
                <a:ext cx="787800" cy="88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680" name="Google Shape;1680;p107"/>
              <p:cNvCxnSpPr>
                <a:stCxn id="1628" idx="6"/>
                <a:endCxn id="1675" idx="2"/>
              </p:cNvCxnSpPr>
              <p:nvPr/>
            </p:nvCxnSpPr>
            <p:spPr>
              <a:xfrm>
                <a:off x="4314697" y="2334600"/>
                <a:ext cx="787800" cy="125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1681" name="Google Shape;1681;p107"/>
            <p:cNvSpPr txBox="1"/>
            <p:nvPr/>
          </p:nvSpPr>
          <p:spPr>
            <a:xfrm>
              <a:off x="990599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107"/>
            <p:cNvSpPr txBox="1"/>
            <p:nvPr/>
          </p:nvSpPr>
          <p:spPr>
            <a:xfrm>
              <a:off x="1787019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107"/>
            <p:cNvSpPr txBox="1"/>
            <p:nvPr/>
          </p:nvSpPr>
          <p:spPr>
            <a:xfrm>
              <a:off x="2715597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107"/>
            <p:cNvSpPr txBox="1"/>
            <p:nvPr/>
          </p:nvSpPr>
          <p:spPr>
            <a:xfrm>
              <a:off x="3596641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4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8"/>
          <p:cNvSpPr txBox="1"/>
          <p:nvPr/>
        </p:nvSpPr>
        <p:spPr>
          <a:xfrm>
            <a:off x="381000" y="285750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computation: Backpropagation algorithm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08"/>
          <p:cNvSpPr txBox="1"/>
          <p:nvPr/>
        </p:nvSpPr>
        <p:spPr>
          <a:xfrm>
            <a:off x="381000" y="842005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Intuition:              “error” of node    in layer   .</a:t>
            </a:r>
            <a:endParaRPr/>
          </a:p>
        </p:txBody>
      </p:sp>
      <p:pic>
        <p:nvPicPr>
          <p:cNvPr id="1691" name="Google Shape;169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672" y="956994"/>
            <a:ext cx="68580" cy="214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2" name="Google Shape;1692;p108"/>
          <p:cNvGrpSpPr/>
          <p:nvPr/>
        </p:nvGrpSpPr>
        <p:grpSpPr>
          <a:xfrm>
            <a:off x="5474010" y="1408286"/>
            <a:ext cx="3055899" cy="1588146"/>
            <a:chOff x="990599" y="738314"/>
            <a:chExt cx="3381542" cy="1757382"/>
          </a:xfrm>
        </p:grpSpPr>
        <p:grpSp>
          <p:nvGrpSpPr>
            <p:cNvPr id="1693" name="Google Shape;1693;p108"/>
            <p:cNvGrpSpPr/>
            <p:nvPr/>
          </p:nvGrpSpPr>
          <p:grpSpPr>
            <a:xfrm>
              <a:off x="1239958" y="738314"/>
              <a:ext cx="2862417" cy="1432953"/>
              <a:chOff x="1905000" y="2190750"/>
              <a:chExt cx="3483954" cy="1744100"/>
            </a:xfrm>
          </p:grpSpPr>
          <p:sp>
            <p:nvSpPr>
              <p:cNvPr id="1694" name="Google Shape;1694;p108"/>
              <p:cNvSpPr/>
              <p:nvPr/>
            </p:nvSpPr>
            <p:spPr>
              <a:xfrm>
                <a:off x="1905000" y="3183496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108"/>
              <p:cNvSpPr/>
              <p:nvPr/>
            </p:nvSpPr>
            <p:spPr>
              <a:xfrm>
                <a:off x="1905000" y="284853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108"/>
              <p:cNvSpPr/>
              <p:nvPr/>
            </p:nvSpPr>
            <p:spPr>
              <a:xfrm>
                <a:off x="1905000" y="2513568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108"/>
              <p:cNvSpPr/>
              <p:nvPr/>
            </p:nvSpPr>
            <p:spPr>
              <a:xfrm>
                <a:off x="2899779" y="2190751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108"/>
              <p:cNvSpPr/>
              <p:nvPr/>
            </p:nvSpPr>
            <p:spPr>
              <a:xfrm>
                <a:off x="5102454" y="2369767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699" name="Google Shape;1699;p108"/>
              <p:cNvCxnSpPr>
                <a:stCxn id="1696" idx="6"/>
                <a:endCxn id="1697" idx="2"/>
              </p:cNvCxnSpPr>
              <p:nvPr/>
            </p:nvCxnSpPr>
            <p:spPr>
              <a:xfrm flipH="1" rot="10800000">
                <a:off x="2191500" y="2334618"/>
                <a:ext cx="708300" cy="32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0" name="Google Shape;1700;p108"/>
              <p:cNvCxnSpPr>
                <a:stCxn id="1695" idx="6"/>
                <a:endCxn id="1697" idx="2"/>
              </p:cNvCxnSpPr>
              <p:nvPr/>
            </p:nvCxnSpPr>
            <p:spPr>
              <a:xfrm flipH="1" rot="10800000">
                <a:off x="2191500" y="2334482"/>
                <a:ext cx="70830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1" name="Google Shape;1701;p108"/>
              <p:cNvCxnSpPr>
                <a:stCxn id="1694" idx="6"/>
                <a:endCxn id="1697" idx="2"/>
              </p:cNvCxnSpPr>
              <p:nvPr/>
            </p:nvCxnSpPr>
            <p:spPr>
              <a:xfrm flipH="1" rot="10800000">
                <a:off x="2191500" y="2334646"/>
                <a:ext cx="708300" cy="99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02" name="Google Shape;1702;p108"/>
              <p:cNvSpPr/>
              <p:nvPr/>
            </p:nvSpPr>
            <p:spPr>
              <a:xfrm>
                <a:off x="2899778" y="2564055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03" name="Google Shape;1703;p108"/>
              <p:cNvCxnSpPr>
                <a:stCxn id="1696" idx="6"/>
                <a:endCxn id="1702" idx="2"/>
              </p:cNvCxnSpPr>
              <p:nvPr/>
            </p:nvCxnSpPr>
            <p:spPr>
              <a:xfrm>
                <a:off x="2191500" y="2657418"/>
                <a:ext cx="708300" cy="5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4" name="Google Shape;1704;p108"/>
              <p:cNvCxnSpPr>
                <a:stCxn id="1695" idx="6"/>
                <a:endCxn id="1702" idx="2"/>
              </p:cNvCxnSpPr>
              <p:nvPr/>
            </p:nvCxnSpPr>
            <p:spPr>
              <a:xfrm flipH="1" rot="10800000">
                <a:off x="2191500" y="2707982"/>
                <a:ext cx="708300" cy="28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5" name="Google Shape;1705;p108"/>
              <p:cNvCxnSpPr>
                <a:stCxn id="1694" idx="6"/>
                <a:endCxn id="1702" idx="2"/>
              </p:cNvCxnSpPr>
              <p:nvPr/>
            </p:nvCxnSpPr>
            <p:spPr>
              <a:xfrm flipH="1" rot="10800000">
                <a:off x="2191500" y="2707846"/>
                <a:ext cx="708300" cy="61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06" name="Google Shape;1706;p108"/>
              <p:cNvSpPr/>
              <p:nvPr/>
            </p:nvSpPr>
            <p:spPr>
              <a:xfrm>
                <a:off x="2899777" y="2922777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07" name="Google Shape;1707;p108"/>
              <p:cNvCxnSpPr>
                <a:stCxn id="1696" idx="6"/>
                <a:endCxn id="1706" idx="2"/>
              </p:cNvCxnSpPr>
              <p:nvPr/>
            </p:nvCxnSpPr>
            <p:spPr>
              <a:xfrm>
                <a:off x="2191500" y="2657418"/>
                <a:ext cx="708300" cy="409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8" name="Google Shape;1708;p108"/>
              <p:cNvCxnSpPr>
                <a:stCxn id="1695" idx="6"/>
                <a:endCxn id="1706" idx="2"/>
              </p:cNvCxnSpPr>
              <p:nvPr/>
            </p:nvCxnSpPr>
            <p:spPr>
              <a:xfrm>
                <a:off x="2191500" y="2992382"/>
                <a:ext cx="708300" cy="7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09" name="Google Shape;1709;p108"/>
              <p:cNvCxnSpPr>
                <a:stCxn id="1694" idx="6"/>
                <a:endCxn id="1706" idx="2"/>
              </p:cNvCxnSpPr>
              <p:nvPr/>
            </p:nvCxnSpPr>
            <p:spPr>
              <a:xfrm flipH="1" rot="10800000">
                <a:off x="2191500" y="3066646"/>
                <a:ext cx="708300" cy="26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10" name="Google Shape;1710;p108"/>
              <p:cNvSpPr/>
              <p:nvPr/>
            </p:nvSpPr>
            <p:spPr>
              <a:xfrm>
                <a:off x="2899776" y="3273713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11" name="Google Shape;1711;p108"/>
              <p:cNvCxnSpPr>
                <a:stCxn id="1696" idx="6"/>
                <a:endCxn id="1710" idx="2"/>
              </p:cNvCxnSpPr>
              <p:nvPr/>
            </p:nvCxnSpPr>
            <p:spPr>
              <a:xfrm>
                <a:off x="2191500" y="2657418"/>
                <a:ext cx="708300" cy="76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12" name="Google Shape;1712;p108"/>
              <p:cNvCxnSpPr>
                <a:stCxn id="1695" idx="6"/>
                <a:endCxn id="1710" idx="2"/>
              </p:cNvCxnSpPr>
              <p:nvPr/>
            </p:nvCxnSpPr>
            <p:spPr>
              <a:xfrm>
                <a:off x="2191500" y="2992382"/>
                <a:ext cx="708300" cy="42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13" name="Google Shape;1713;p108"/>
              <p:cNvCxnSpPr>
                <a:stCxn id="1694" idx="6"/>
                <a:endCxn id="1710" idx="2"/>
              </p:cNvCxnSpPr>
              <p:nvPr/>
            </p:nvCxnSpPr>
            <p:spPr>
              <a:xfrm>
                <a:off x="2191500" y="3327346"/>
                <a:ext cx="708300" cy="9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14" name="Google Shape;1714;p108"/>
              <p:cNvSpPr/>
              <p:nvPr/>
            </p:nvSpPr>
            <p:spPr>
              <a:xfrm>
                <a:off x="2899779" y="36385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15" name="Google Shape;1715;p108"/>
              <p:cNvCxnSpPr>
                <a:stCxn id="1696" idx="6"/>
                <a:endCxn id="1714" idx="2"/>
              </p:cNvCxnSpPr>
              <p:nvPr/>
            </p:nvCxnSpPr>
            <p:spPr>
              <a:xfrm>
                <a:off x="2191500" y="2657418"/>
                <a:ext cx="708300" cy="112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16" name="Google Shape;1716;p108"/>
              <p:cNvCxnSpPr>
                <a:stCxn id="1695" idx="6"/>
                <a:endCxn id="1714" idx="2"/>
              </p:cNvCxnSpPr>
              <p:nvPr/>
            </p:nvCxnSpPr>
            <p:spPr>
              <a:xfrm>
                <a:off x="2191500" y="2992382"/>
                <a:ext cx="708300" cy="78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17" name="Google Shape;1717;p108"/>
              <p:cNvCxnSpPr>
                <a:stCxn id="1694" idx="6"/>
                <a:endCxn id="1714" idx="2"/>
              </p:cNvCxnSpPr>
              <p:nvPr/>
            </p:nvCxnSpPr>
            <p:spPr>
              <a:xfrm>
                <a:off x="2191500" y="3327346"/>
                <a:ext cx="708300" cy="45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18" name="Google Shape;1718;p108"/>
              <p:cNvSpPr/>
              <p:nvPr/>
            </p:nvSpPr>
            <p:spPr>
              <a:xfrm>
                <a:off x="4028197" y="21907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19" name="Google Shape;1719;p108"/>
              <p:cNvCxnSpPr>
                <a:stCxn id="1697" idx="6"/>
                <a:endCxn id="1718" idx="2"/>
              </p:cNvCxnSpPr>
              <p:nvPr/>
            </p:nvCxnSpPr>
            <p:spPr>
              <a:xfrm>
                <a:off x="3186279" y="2334601"/>
                <a:ext cx="84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0" name="Google Shape;1720;p108"/>
              <p:cNvCxnSpPr>
                <a:stCxn id="1702" idx="6"/>
                <a:endCxn id="1718" idx="2"/>
              </p:cNvCxnSpPr>
              <p:nvPr/>
            </p:nvCxnSpPr>
            <p:spPr>
              <a:xfrm flipH="1" rot="10800000">
                <a:off x="3186278" y="2334705"/>
                <a:ext cx="8418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1" name="Google Shape;1721;p108"/>
              <p:cNvCxnSpPr>
                <a:stCxn id="1706" idx="6"/>
                <a:endCxn id="1718" idx="2"/>
              </p:cNvCxnSpPr>
              <p:nvPr/>
            </p:nvCxnSpPr>
            <p:spPr>
              <a:xfrm flipH="1" rot="10800000">
                <a:off x="3186277" y="2334627"/>
                <a:ext cx="841800" cy="73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2" name="Google Shape;1722;p108"/>
              <p:cNvCxnSpPr>
                <a:stCxn id="1710" idx="6"/>
                <a:endCxn id="1718" idx="2"/>
              </p:cNvCxnSpPr>
              <p:nvPr/>
            </p:nvCxnSpPr>
            <p:spPr>
              <a:xfrm flipH="1" rot="10800000">
                <a:off x="3186276" y="2334563"/>
                <a:ext cx="8418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3" name="Google Shape;1723;p108"/>
              <p:cNvCxnSpPr>
                <a:stCxn id="1714" idx="6"/>
                <a:endCxn id="1718" idx="2"/>
              </p:cNvCxnSpPr>
              <p:nvPr/>
            </p:nvCxnSpPr>
            <p:spPr>
              <a:xfrm flipH="1" rot="10800000">
                <a:off x="3186279" y="2334600"/>
                <a:ext cx="841800" cy="144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24" name="Google Shape;1724;p108"/>
              <p:cNvSpPr/>
              <p:nvPr/>
            </p:nvSpPr>
            <p:spPr>
              <a:xfrm>
                <a:off x="4028196" y="2568528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25" name="Google Shape;1725;p108"/>
              <p:cNvCxnSpPr>
                <a:endCxn id="1724" idx="2"/>
              </p:cNvCxnSpPr>
              <p:nvPr/>
            </p:nvCxnSpPr>
            <p:spPr>
              <a:xfrm>
                <a:off x="3186096" y="2712378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6" name="Google Shape;1726;p108"/>
              <p:cNvCxnSpPr>
                <a:stCxn id="1706" idx="6"/>
                <a:endCxn id="1724" idx="2"/>
              </p:cNvCxnSpPr>
              <p:nvPr/>
            </p:nvCxnSpPr>
            <p:spPr>
              <a:xfrm flipH="1" rot="10800000">
                <a:off x="3186277" y="2712327"/>
                <a:ext cx="841800" cy="35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7" name="Google Shape;1727;p108"/>
              <p:cNvCxnSpPr>
                <a:endCxn id="1724" idx="2"/>
              </p:cNvCxnSpPr>
              <p:nvPr/>
            </p:nvCxnSpPr>
            <p:spPr>
              <a:xfrm flipH="1" rot="10800000">
                <a:off x="3186096" y="2712378"/>
                <a:ext cx="842100" cy="7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8" name="Google Shape;1728;p108"/>
              <p:cNvCxnSpPr>
                <a:endCxn id="1724" idx="2"/>
              </p:cNvCxnSpPr>
              <p:nvPr/>
            </p:nvCxnSpPr>
            <p:spPr>
              <a:xfrm flipH="1" rot="10800000">
                <a:off x="3186096" y="2712378"/>
                <a:ext cx="8421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29" name="Google Shape;1729;p108"/>
              <p:cNvCxnSpPr>
                <a:stCxn id="1697" idx="6"/>
                <a:endCxn id="1724" idx="2"/>
              </p:cNvCxnSpPr>
              <p:nvPr/>
            </p:nvCxnSpPr>
            <p:spPr>
              <a:xfrm>
                <a:off x="3186279" y="2334601"/>
                <a:ext cx="841800" cy="37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30" name="Google Shape;1730;p108"/>
              <p:cNvSpPr/>
              <p:nvPr/>
            </p:nvSpPr>
            <p:spPr>
              <a:xfrm>
                <a:off x="4030044" y="2915686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1" name="Google Shape;1731;p108"/>
              <p:cNvCxnSpPr>
                <a:endCxn id="1730" idx="2"/>
              </p:cNvCxnSpPr>
              <p:nvPr/>
            </p:nvCxnSpPr>
            <p:spPr>
              <a:xfrm>
                <a:off x="3187944" y="3059536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2" name="Google Shape;1732;p108"/>
              <p:cNvCxnSpPr>
                <a:endCxn id="1730" idx="2"/>
              </p:cNvCxnSpPr>
              <p:nvPr/>
            </p:nvCxnSpPr>
            <p:spPr>
              <a:xfrm flipH="1" rot="10800000">
                <a:off x="3187944" y="3059536"/>
                <a:ext cx="8421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3" name="Google Shape;1733;p108"/>
              <p:cNvCxnSpPr>
                <a:endCxn id="1730" idx="2"/>
              </p:cNvCxnSpPr>
              <p:nvPr/>
            </p:nvCxnSpPr>
            <p:spPr>
              <a:xfrm flipH="1" rot="10800000">
                <a:off x="3187944" y="3059536"/>
                <a:ext cx="842100" cy="7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4" name="Google Shape;1734;p108"/>
              <p:cNvCxnSpPr>
                <a:stCxn id="1702" idx="6"/>
                <a:endCxn id="1730" idx="2"/>
              </p:cNvCxnSpPr>
              <p:nvPr/>
            </p:nvCxnSpPr>
            <p:spPr>
              <a:xfrm>
                <a:off x="3186278" y="2707905"/>
                <a:ext cx="843900" cy="35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5" name="Google Shape;1735;p108"/>
              <p:cNvCxnSpPr>
                <a:stCxn id="1697" idx="6"/>
                <a:endCxn id="1730" idx="2"/>
              </p:cNvCxnSpPr>
              <p:nvPr/>
            </p:nvCxnSpPr>
            <p:spPr>
              <a:xfrm>
                <a:off x="3186279" y="2334601"/>
                <a:ext cx="843900" cy="72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36" name="Google Shape;1736;p108"/>
              <p:cNvSpPr/>
              <p:nvPr/>
            </p:nvSpPr>
            <p:spPr>
              <a:xfrm>
                <a:off x="4028195" y="326390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7" name="Google Shape;1737;p108"/>
              <p:cNvCxnSpPr>
                <a:stCxn id="1710" idx="6"/>
                <a:endCxn id="1736" idx="2"/>
              </p:cNvCxnSpPr>
              <p:nvPr/>
            </p:nvCxnSpPr>
            <p:spPr>
              <a:xfrm flipH="1" rot="10800000">
                <a:off x="3186276" y="3407663"/>
                <a:ext cx="841800" cy="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8" name="Google Shape;1738;p108"/>
              <p:cNvCxnSpPr>
                <a:endCxn id="1736" idx="2"/>
              </p:cNvCxnSpPr>
              <p:nvPr/>
            </p:nvCxnSpPr>
            <p:spPr>
              <a:xfrm flipH="1" rot="10800000">
                <a:off x="3186095" y="3407750"/>
                <a:ext cx="842100" cy="3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39" name="Google Shape;1739;p108"/>
              <p:cNvCxnSpPr>
                <a:stCxn id="1706" idx="6"/>
                <a:endCxn id="1736" idx="2"/>
              </p:cNvCxnSpPr>
              <p:nvPr/>
            </p:nvCxnSpPr>
            <p:spPr>
              <a:xfrm>
                <a:off x="3186277" y="3066627"/>
                <a:ext cx="841800" cy="341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0" name="Google Shape;1740;p108"/>
              <p:cNvCxnSpPr>
                <a:stCxn id="1702" idx="6"/>
                <a:endCxn id="1736" idx="2"/>
              </p:cNvCxnSpPr>
              <p:nvPr/>
            </p:nvCxnSpPr>
            <p:spPr>
              <a:xfrm>
                <a:off x="3186278" y="2707905"/>
                <a:ext cx="841800" cy="69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1" name="Google Shape;1741;p108"/>
              <p:cNvCxnSpPr>
                <a:stCxn id="1697" idx="6"/>
                <a:endCxn id="1736" idx="2"/>
              </p:cNvCxnSpPr>
              <p:nvPr/>
            </p:nvCxnSpPr>
            <p:spPr>
              <a:xfrm>
                <a:off x="3186279" y="2334601"/>
                <a:ext cx="841800" cy="107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42" name="Google Shape;1742;p108"/>
              <p:cNvSpPr/>
              <p:nvPr/>
            </p:nvSpPr>
            <p:spPr>
              <a:xfrm>
                <a:off x="4028194" y="3647150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3" name="Google Shape;1743;p108"/>
              <p:cNvCxnSpPr>
                <a:endCxn id="1742" idx="2"/>
              </p:cNvCxnSpPr>
              <p:nvPr/>
            </p:nvCxnSpPr>
            <p:spPr>
              <a:xfrm>
                <a:off x="3186094" y="3791000"/>
                <a:ext cx="84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4" name="Google Shape;1744;p108"/>
              <p:cNvCxnSpPr>
                <a:stCxn id="1710" idx="6"/>
                <a:endCxn id="1742" idx="2"/>
              </p:cNvCxnSpPr>
              <p:nvPr/>
            </p:nvCxnSpPr>
            <p:spPr>
              <a:xfrm>
                <a:off x="3186276" y="3417563"/>
                <a:ext cx="841800" cy="3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5" name="Google Shape;1745;p108"/>
              <p:cNvCxnSpPr>
                <a:stCxn id="1706" idx="6"/>
                <a:endCxn id="1742" idx="2"/>
              </p:cNvCxnSpPr>
              <p:nvPr/>
            </p:nvCxnSpPr>
            <p:spPr>
              <a:xfrm>
                <a:off x="3186277" y="3066627"/>
                <a:ext cx="841800" cy="72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6" name="Google Shape;1746;p108"/>
              <p:cNvCxnSpPr>
                <a:stCxn id="1702" idx="6"/>
                <a:endCxn id="1742" idx="2"/>
              </p:cNvCxnSpPr>
              <p:nvPr/>
            </p:nvCxnSpPr>
            <p:spPr>
              <a:xfrm>
                <a:off x="3186278" y="2707905"/>
                <a:ext cx="841800" cy="108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7" name="Google Shape;1747;p108"/>
              <p:cNvCxnSpPr>
                <a:stCxn id="1697" idx="6"/>
                <a:endCxn id="1742" idx="2"/>
              </p:cNvCxnSpPr>
              <p:nvPr/>
            </p:nvCxnSpPr>
            <p:spPr>
              <a:xfrm>
                <a:off x="3186279" y="2334601"/>
                <a:ext cx="841800" cy="14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8" name="Google Shape;1748;p108"/>
              <p:cNvCxnSpPr>
                <a:stCxn id="1718" idx="6"/>
                <a:endCxn id="1698" idx="2"/>
              </p:cNvCxnSpPr>
              <p:nvPr/>
            </p:nvCxnSpPr>
            <p:spPr>
              <a:xfrm>
                <a:off x="4314697" y="2334600"/>
                <a:ext cx="787800" cy="17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49" name="Google Shape;1749;p108"/>
              <p:cNvCxnSpPr>
                <a:stCxn id="1724" idx="6"/>
                <a:endCxn id="1698" idx="2"/>
              </p:cNvCxnSpPr>
              <p:nvPr/>
            </p:nvCxnSpPr>
            <p:spPr>
              <a:xfrm flipH="1" rot="10800000">
                <a:off x="4314696" y="2513478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0" name="Google Shape;1750;p108"/>
              <p:cNvCxnSpPr>
                <a:stCxn id="1730" idx="6"/>
                <a:endCxn id="1698" idx="2"/>
              </p:cNvCxnSpPr>
              <p:nvPr/>
            </p:nvCxnSpPr>
            <p:spPr>
              <a:xfrm flipH="1" rot="10800000">
                <a:off x="4316544" y="2513536"/>
                <a:ext cx="7860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1" name="Google Shape;1751;p108"/>
              <p:cNvCxnSpPr>
                <a:stCxn id="1736" idx="6"/>
                <a:endCxn id="1698" idx="2"/>
              </p:cNvCxnSpPr>
              <p:nvPr/>
            </p:nvCxnSpPr>
            <p:spPr>
              <a:xfrm flipH="1" rot="10800000">
                <a:off x="4314695" y="2513750"/>
                <a:ext cx="787800" cy="89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2" name="Google Shape;1752;p108"/>
              <p:cNvCxnSpPr>
                <a:stCxn id="1742" idx="6"/>
                <a:endCxn id="1698" idx="2"/>
              </p:cNvCxnSpPr>
              <p:nvPr/>
            </p:nvCxnSpPr>
            <p:spPr>
              <a:xfrm flipH="1" rot="10800000">
                <a:off x="4314694" y="2513600"/>
                <a:ext cx="787800" cy="127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53" name="Google Shape;1753;p108"/>
              <p:cNvSpPr/>
              <p:nvPr/>
            </p:nvSpPr>
            <p:spPr>
              <a:xfrm>
                <a:off x="5102453" y="274565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54" name="Google Shape;1754;p108"/>
              <p:cNvCxnSpPr>
                <a:endCxn id="1753" idx="2"/>
              </p:cNvCxnSpPr>
              <p:nvPr/>
            </p:nvCxnSpPr>
            <p:spPr>
              <a:xfrm>
                <a:off x="4314653" y="2711002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5" name="Google Shape;1755;p108"/>
              <p:cNvCxnSpPr>
                <a:endCxn id="1753" idx="2"/>
              </p:cNvCxnSpPr>
              <p:nvPr/>
            </p:nvCxnSpPr>
            <p:spPr>
              <a:xfrm flipH="1" rot="10800000">
                <a:off x="4314653" y="2889502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6" name="Google Shape;1756;p108"/>
              <p:cNvCxnSpPr>
                <a:endCxn id="1753" idx="2"/>
              </p:cNvCxnSpPr>
              <p:nvPr/>
            </p:nvCxnSpPr>
            <p:spPr>
              <a:xfrm flipH="1" rot="10800000">
                <a:off x="4317053" y="2889502"/>
                <a:ext cx="7854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7" name="Google Shape;1757;p108"/>
              <p:cNvCxnSpPr>
                <a:endCxn id="1753" idx="2"/>
              </p:cNvCxnSpPr>
              <p:nvPr/>
            </p:nvCxnSpPr>
            <p:spPr>
              <a:xfrm flipH="1" rot="10800000">
                <a:off x="4314653" y="2889502"/>
                <a:ext cx="787800" cy="89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58" name="Google Shape;1758;p108"/>
              <p:cNvCxnSpPr>
                <a:stCxn id="1718" idx="6"/>
                <a:endCxn id="1753" idx="2"/>
              </p:cNvCxnSpPr>
              <p:nvPr/>
            </p:nvCxnSpPr>
            <p:spPr>
              <a:xfrm>
                <a:off x="4314697" y="2334600"/>
                <a:ext cx="787800" cy="55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59" name="Google Shape;1759;p108"/>
              <p:cNvSpPr/>
              <p:nvPr/>
            </p:nvSpPr>
            <p:spPr>
              <a:xfrm>
                <a:off x="5102452" y="3088214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0" name="Google Shape;1760;p108"/>
              <p:cNvCxnSpPr>
                <a:endCxn id="1759" idx="2"/>
              </p:cNvCxnSpPr>
              <p:nvPr/>
            </p:nvCxnSpPr>
            <p:spPr>
              <a:xfrm>
                <a:off x="4314652" y="3053564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1" name="Google Shape;1761;p108"/>
              <p:cNvCxnSpPr>
                <a:endCxn id="1759" idx="2"/>
              </p:cNvCxnSpPr>
              <p:nvPr/>
            </p:nvCxnSpPr>
            <p:spPr>
              <a:xfrm flipH="1" rot="10800000">
                <a:off x="4314652" y="3232064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2" name="Google Shape;1762;p108"/>
              <p:cNvCxnSpPr>
                <a:endCxn id="1759" idx="2"/>
              </p:cNvCxnSpPr>
              <p:nvPr/>
            </p:nvCxnSpPr>
            <p:spPr>
              <a:xfrm flipH="1" rot="10800000">
                <a:off x="4317052" y="3232064"/>
                <a:ext cx="785400" cy="54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3" name="Google Shape;1763;p108"/>
              <p:cNvCxnSpPr>
                <a:stCxn id="1724" idx="6"/>
                <a:endCxn id="1759" idx="2"/>
              </p:cNvCxnSpPr>
              <p:nvPr/>
            </p:nvCxnSpPr>
            <p:spPr>
              <a:xfrm>
                <a:off x="4314696" y="2712378"/>
                <a:ext cx="787800" cy="51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4" name="Google Shape;1764;p108"/>
              <p:cNvCxnSpPr>
                <a:stCxn id="1718" idx="6"/>
                <a:endCxn id="1759" idx="2"/>
              </p:cNvCxnSpPr>
              <p:nvPr/>
            </p:nvCxnSpPr>
            <p:spPr>
              <a:xfrm>
                <a:off x="4314697" y="2334600"/>
                <a:ext cx="787800" cy="89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1765" name="Google Shape;1765;p108"/>
              <p:cNvSpPr/>
              <p:nvPr/>
            </p:nvSpPr>
            <p:spPr>
              <a:xfrm>
                <a:off x="5102454" y="3450552"/>
                <a:ext cx="286500" cy="2877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E36C0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6" name="Google Shape;1766;p108"/>
              <p:cNvCxnSpPr>
                <a:endCxn id="1765" idx="2"/>
              </p:cNvCxnSpPr>
              <p:nvPr/>
            </p:nvCxnSpPr>
            <p:spPr>
              <a:xfrm>
                <a:off x="4314654" y="3415902"/>
                <a:ext cx="787800" cy="17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7" name="Google Shape;1767;p108"/>
              <p:cNvCxnSpPr>
                <a:endCxn id="1765" idx="2"/>
              </p:cNvCxnSpPr>
              <p:nvPr/>
            </p:nvCxnSpPr>
            <p:spPr>
              <a:xfrm flipH="1" rot="10800000">
                <a:off x="4314654" y="3594402"/>
                <a:ext cx="787800" cy="19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8" name="Google Shape;1768;p108"/>
              <p:cNvCxnSpPr>
                <a:stCxn id="1730" idx="6"/>
                <a:endCxn id="1765" idx="2"/>
              </p:cNvCxnSpPr>
              <p:nvPr/>
            </p:nvCxnSpPr>
            <p:spPr>
              <a:xfrm>
                <a:off x="4316544" y="3059536"/>
                <a:ext cx="786000" cy="534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69" name="Google Shape;1769;p108"/>
              <p:cNvCxnSpPr>
                <a:stCxn id="1724" idx="6"/>
                <a:endCxn id="1765" idx="2"/>
              </p:cNvCxnSpPr>
              <p:nvPr/>
            </p:nvCxnSpPr>
            <p:spPr>
              <a:xfrm>
                <a:off x="4314696" y="2712378"/>
                <a:ext cx="787800" cy="882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770" name="Google Shape;1770;p108"/>
              <p:cNvCxnSpPr>
                <a:stCxn id="1718" idx="6"/>
                <a:endCxn id="1765" idx="2"/>
              </p:cNvCxnSpPr>
              <p:nvPr/>
            </p:nvCxnSpPr>
            <p:spPr>
              <a:xfrm>
                <a:off x="4314697" y="2334600"/>
                <a:ext cx="787800" cy="125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1771" name="Google Shape;1771;p108"/>
            <p:cNvSpPr txBox="1"/>
            <p:nvPr/>
          </p:nvSpPr>
          <p:spPr>
            <a:xfrm>
              <a:off x="990599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108"/>
            <p:cNvSpPr txBox="1"/>
            <p:nvPr/>
          </p:nvSpPr>
          <p:spPr>
            <a:xfrm>
              <a:off x="1787019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108"/>
            <p:cNvSpPr txBox="1"/>
            <p:nvPr/>
          </p:nvSpPr>
          <p:spPr>
            <a:xfrm>
              <a:off x="2715597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108"/>
            <p:cNvSpPr txBox="1"/>
            <p:nvPr/>
          </p:nvSpPr>
          <p:spPr>
            <a:xfrm>
              <a:off x="3596641" y="2156996"/>
              <a:ext cx="775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Layer 4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5" name="Google Shape;177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6502" y="978095"/>
            <a:ext cx="12573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0376" y="878019"/>
            <a:ext cx="722376" cy="45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08"/>
          <p:cNvSpPr txBox="1"/>
          <p:nvPr/>
        </p:nvSpPr>
        <p:spPr>
          <a:xfrm>
            <a:off x="388706" y="1704673"/>
            <a:ext cx="445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output unit (layer L = 4)</a:t>
            </a:r>
            <a:endParaRPr/>
          </a:p>
        </p:txBody>
      </p:sp>
      <p:pic>
        <p:nvPicPr>
          <p:cNvPr id="1778" name="Google Shape;1778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252" y="2177034"/>
            <a:ext cx="1965960" cy="45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014" y="3091434"/>
            <a:ext cx="3627882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252" y="3593592"/>
            <a:ext cx="3627882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9"/>
          <p:cNvSpPr txBox="1"/>
          <p:nvPr/>
        </p:nvSpPr>
        <p:spPr>
          <a:xfrm>
            <a:off x="381000" y="285750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 algorithm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09"/>
          <p:cNvSpPr txBox="1"/>
          <p:nvPr/>
        </p:nvSpPr>
        <p:spPr>
          <a:xfrm>
            <a:off x="381000" y="651057"/>
            <a:ext cx="6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endParaRPr/>
          </a:p>
        </p:txBody>
      </p:sp>
      <p:pic>
        <p:nvPicPr>
          <p:cNvPr id="1787" name="Google Shape;178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697572"/>
            <a:ext cx="3200400" cy="29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09"/>
          <p:cNvSpPr txBox="1"/>
          <p:nvPr/>
        </p:nvSpPr>
        <p:spPr>
          <a:xfrm>
            <a:off x="388706" y="1044306"/>
            <a:ext cx="4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                   (for all          ).</a:t>
            </a:r>
            <a:endParaRPr/>
          </a:p>
        </p:txBody>
      </p:sp>
      <p:grpSp>
        <p:nvGrpSpPr>
          <p:cNvPr id="1789" name="Google Shape;1789;p109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1790" name="Google Shape;1790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6104" y="1064854"/>
              <a:ext cx="902970" cy="375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2" name="Google Shape;1792;p109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793" name="Google Shape;1793;p109"/>
            <p:cNvSpPr txBox="1"/>
            <p:nvPr/>
          </p:nvSpPr>
          <p:spPr>
            <a:xfrm>
              <a:off x="381000" y="1428750"/>
              <a:ext cx="8763000" cy="20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</a:t>
              </a:r>
              <a:endParaRPr/>
            </a:p>
            <a:p>
              <a:pPr indent="0" lvl="1" marL="457200" marR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</a:t>
              </a:r>
              <a:endParaRPr/>
            </a:p>
            <a:p>
              <a:pPr indent="0" lvl="1" marL="457200" marR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 forward propagation to compute         for      </a:t>
              </a:r>
              <a:endParaRPr/>
            </a:p>
            <a:p>
              <a:pPr indent="0" lvl="1" marL="457200" marR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Using       , compute</a:t>
              </a:r>
              <a:endParaRPr/>
            </a:p>
            <a:p>
              <a:pPr indent="0" lvl="1" marL="457200" marR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 </a:t>
              </a:r>
              <a:endParaRPr/>
            </a:p>
          </p:txBody>
        </p:sp>
        <p:pic>
          <p:nvPicPr>
            <p:cNvPr id="1794" name="Google Shape;1794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1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10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1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10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10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10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10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2" name="Google Shape;1802;p1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4019550"/>
            <a:ext cx="3333750" cy="3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2137" y="4476751"/>
            <a:ext cx="1520190" cy="3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84195" y="4551045"/>
            <a:ext cx="798195" cy="230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5" name="Google Shape;1805;p109"/>
          <p:cNvCxnSpPr/>
          <p:nvPr/>
        </p:nvCxnSpPr>
        <p:spPr>
          <a:xfrm>
            <a:off x="5029200" y="3791571"/>
            <a:ext cx="0" cy="114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6" name="Google Shape;1806;p10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685946" y="4061827"/>
            <a:ext cx="2196846" cy="58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0"/>
          <p:cNvSpPr txBox="1"/>
          <p:nvPr/>
        </p:nvSpPr>
        <p:spPr>
          <a:xfrm>
            <a:off x="381000" y="285750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backpropagation doing?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10"/>
          <p:cNvSpPr txBox="1"/>
          <p:nvPr/>
        </p:nvSpPr>
        <p:spPr>
          <a:xfrm>
            <a:off x="381000" y="2578953"/>
            <a:ext cx="8153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Focusing on a single example      ,       , the case of 1 output unit, and ignoring regularization (          ),</a:t>
            </a:r>
            <a:endParaRPr/>
          </a:p>
        </p:txBody>
      </p:sp>
      <p:pic>
        <p:nvPicPr>
          <p:cNvPr id="1813" name="Google Shape;181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80457"/>
            <a:ext cx="6561392" cy="68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825" y="1799463"/>
            <a:ext cx="2330006" cy="69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2580" y="2658745"/>
            <a:ext cx="350520" cy="23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0110" y="2671445"/>
            <a:ext cx="339090" cy="28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1450" y="3105150"/>
            <a:ext cx="59055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7855" y="3486152"/>
            <a:ext cx="5335905" cy="29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10"/>
          <p:cNvSpPr txBox="1"/>
          <p:nvPr/>
        </p:nvSpPr>
        <p:spPr>
          <a:xfrm>
            <a:off x="381000" y="3790950"/>
            <a:ext cx="8153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(Think of                                             )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I.e. how well is the network doing on example i?</a:t>
            </a:r>
            <a:endParaRPr/>
          </a:p>
        </p:txBody>
      </p:sp>
      <p:pic>
        <p:nvPicPr>
          <p:cNvPr id="1820" name="Google Shape;1820;p1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8780" y="3879851"/>
            <a:ext cx="2918460" cy="29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11"/>
          <p:cNvSpPr/>
          <p:nvPr/>
        </p:nvSpPr>
        <p:spPr>
          <a:xfrm>
            <a:off x="1143000" y="-506592"/>
            <a:ext cx="6858000" cy="21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111"/>
          <p:cNvSpPr/>
          <p:nvPr/>
        </p:nvSpPr>
        <p:spPr>
          <a:xfrm>
            <a:off x="1143000" y="2108842"/>
            <a:ext cx="6858000" cy="243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bogomolov_a\Documents\Фирменный_стиль\Arrow.PNG" id="1827" name="Google Shape;182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001" y="2112139"/>
            <a:ext cx="252688" cy="224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11"/>
          <p:cNvSpPr txBox="1"/>
          <p:nvPr/>
        </p:nvSpPr>
        <p:spPr>
          <a:xfrm>
            <a:off x="1753438" y="1562384"/>
            <a:ext cx="561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888CA"/>
                </a:solidFill>
                <a:latin typeface="Arial Narrow"/>
                <a:ea typeface="Arial Narrow"/>
                <a:cs typeface="Arial Narrow"/>
                <a:sym typeface="Arial Narrow"/>
              </a:rPr>
              <a:t>МЕТОД К БЛИЖАЙШИХ СОСЕДЕЙ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1468984"/>
            <a:ext cx="2361895" cy="4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8"/>
          <p:cNvSpPr txBox="1"/>
          <p:nvPr/>
        </p:nvSpPr>
        <p:spPr>
          <a:xfrm>
            <a:off x="457200" y="3399532"/>
            <a:ext cx="5638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function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function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1222" y="819160"/>
            <a:ext cx="2592324" cy="41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500" y="1535900"/>
            <a:ext cx="2372868" cy="768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 логистической регрессии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8"/>
          <p:cNvSpPr txBox="1"/>
          <p:nvPr/>
        </p:nvSpPr>
        <p:spPr>
          <a:xfrm>
            <a:off x="457200" y="714725"/>
            <a:ext cx="14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Нужно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7632" y="819150"/>
            <a:ext cx="1801368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 txBox="1"/>
          <p:nvPr/>
        </p:nvSpPr>
        <p:spPr>
          <a:xfrm>
            <a:off x="6096000" y="3574018"/>
            <a:ext cx="333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4125" y="2930693"/>
            <a:ext cx="3866525" cy="18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12"/>
          <p:cNvSpPr txBox="1"/>
          <p:nvPr/>
        </p:nvSpPr>
        <p:spPr>
          <a:xfrm>
            <a:off x="1547664" y="222429"/>
            <a:ext cx="579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МЕТОД K БЛИЖАЙШИХ СОСЕДЕЙ</a:t>
            </a:r>
            <a:endParaRPr b="1" sz="15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34" name="Google Shape;1834;p112"/>
          <p:cNvSpPr txBox="1"/>
          <p:nvPr/>
        </p:nvSpPr>
        <p:spPr>
          <a:xfrm>
            <a:off x="7760110" y="222429"/>
            <a:ext cx="3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35" name="Google Shape;183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992" y="789552"/>
            <a:ext cx="5910354" cy="385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3"/>
          <p:cNvSpPr txBox="1"/>
          <p:nvPr/>
        </p:nvSpPr>
        <p:spPr>
          <a:xfrm>
            <a:off x="1547664" y="222429"/>
            <a:ext cx="579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ПРИМЕРЫ  KNN</a:t>
            </a:r>
            <a:endParaRPr b="1" sz="15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41" name="Google Shape;1841;p113"/>
          <p:cNvSpPr txBox="1"/>
          <p:nvPr/>
        </p:nvSpPr>
        <p:spPr>
          <a:xfrm>
            <a:off x="7760110" y="222429"/>
            <a:ext cx="3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42" name="Google Shape;184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658" y="573425"/>
            <a:ext cx="2484276" cy="199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018" y="735546"/>
            <a:ext cx="2391487" cy="183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7781" y="2787774"/>
            <a:ext cx="2711454" cy="202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4"/>
          <p:cNvSpPr txBox="1"/>
          <p:nvPr/>
        </p:nvSpPr>
        <p:spPr>
          <a:xfrm>
            <a:off x="1547664" y="222429"/>
            <a:ext cx="579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ОЦЕНКА МЕТОДА KNN</a:t>
            </a:r>
            <a:endParaRPr b="1" sz="15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50" name="Google Shape;1850;p114"/>
          <p:cNvSpPr txBox="1"/>
          <p:nvPr/>
        </p:nvSpPr>
        <p:spPr>
          <a:xfrm>
            <a:off x="7760110" y="222429"/>
            <a:ext cx="3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51" name="Google Shape;185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843558"/>
            <a:ext cx="6292526" cy="334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15"/>
          <p:cNvSpPr txBox="1"/>
          <p:nvPr/>
        </p:nvSpPr>
        <p:spPr>
          <a:xfrm>
            <a:off x="1547664" y="222429"/>
            <a:ext cx="579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ПРОБЛЕМА ВЫБОРА ПАРАМЕТРА K</a:t>
            </a:r>
            <a:endParaRPr b="1" sz="15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57" name="Google Shape;1857;p115"/>
          <p:cNvSpPr txBox="1"/>
          <p:nvPr/>
        </p:nvSpPr>
        <p:spPr>
          <a:xfrm>
            <a:off x="7760110" y="222429"/>
            <a:ext cx="3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58" name="Google Shape;185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646" y="1275606"/>
            <a:ext cx="6381508" cy="259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16"/>
          <p:cNvSpPr/>
          <p:nvPr/>
        </p:nvSpPr>
        <p:spPr>
          <a:xfrm>
            <a:off x="0" y="-506592"/>
            <a:ext cx="9144000" cy="21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16"/>
          <p:cNvSpPr/>
          <p:nvPr/>
        </p:nvSpPr>
        <p:spPr>
          <a:xfrm>
            <a:off x="0" y="2108842"/>
            <a:ext cx="9144000" cy="243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bogomolov_a\Documents\Фирменный_стиль\Arrow.PNG" id="1865" name="Google Shape;186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67" y="2112140"/>
            <a:ext cx="252688" cy="224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16"/>
          <p:cNvSpPr txBox="1"/>
          <p:nvPr/>
        </p:nvSpPr>
        <p:spPr>
          <a:xfrm>
            <a:off x="813917" y="1562384"/>
            <a:ext cx="748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3888CA"/>
                </a:solidFill>
                <a:latin typeface="Arial Narrow"/>
                <a:ea typeface="Arial Narrow"/>
                <a:cs typeface="Arial Narrow"/>
                <a:sym typeface="Arial Narrow"/>
              </a:rPr>
              <a:t>Деревья решений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17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ОПРЕДЕЛЕНИЕ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72" name="Google Shape;1872;p117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73" name="Google Shape;1873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134319"/>
            <a:ext cx="6405712" cy="284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18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ДЕРЕВА КЛАССИФИКАЦИИ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79" name="Google Shape;1879;p118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80" name="Google Shape;188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80" y="843558"/>
            <a:ext cx="5670631" cy="378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19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ДЕРЕВА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86" name="Google Shape;1886;p119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87" name="Google Shape;188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436" y="681540"/>
            <a:ext cx="3756847" cy="109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652" y="1923678"/>
            <a:ext cx="4698523" cy="31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20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ЭТАПЫ КОНСТРУИРОВАНИЯ ДЕРЕВЬЕВ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4" name="Google Shape;1894;p120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895" name="Google Shape;189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58" y="1599642"/>
            <a:ext cx="5664664" cy="170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21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КРИТЕРИЙ РАСЩЕПЛЕНИЯ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1" name="Google Shape;1901;p121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02" name="Google Shape;190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10" y="1383618"/>
            <a:ext cx="6123004" cy="260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Интерпретация результата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1447800" y="814685"/>
            <a:ext cx="63628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теоретическая вероятность y = 1 при данном x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889361"/>
            <a:ext cx="678942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9"/>
          <p:cNvSpPr txBox="1"/>
          <p:nvPr/>
        </p:nvSpPr>
        <p:spPr>
          <a:xfrm>
            <a:off x="685800" y="2643475"/>
            <a:ext cx="787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Пациенту сообщается, что 70% вероятность наличия рака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8650" y="1352550"/>
            <a:ext cx="380847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8833" y="2218677"/>
            <a:ext cx="1495044" cy="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248950" y="1452975"/>
            <a:ext cx="22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Если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59"/>
          <p:cNvGrpSpPr/>
          <p:nvPr/>
        </p:nvGrpSpPr>
        <p:grpSpPr>
          <a:xfrm>
            <a:off x="3995400" y="3317200"/>
            <a:ext cx="4494000" cy="831000"/>
            <a:chOff x="2319000" y="3405482"/>
            <a:chExt cx="4494000" cy="831000"/>
          </a:xfrm>
        </p:grpSpPr>
        <p:sp>
          <p:nvSpPr>
            <p:cNvPr id="410" name="Google Shape;410;p59"/>
            <p:cNvSpPr txBox="1"/>
            <p:nvPr/>
          </p:nvSpPr>
          <p:spPr>
            <a:xfrm>
              <a:off x="2319000" y="3405482"/>
              <a:ext cx="4494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“вероятность y = 1, при данном x,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зависящая от    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1" name="Google Shape;411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42009" y="3885925"/>
              <a:ext cx="128016" cy="2171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2" name="Google Shape;41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3838" y="4248150"/>
            <a:ext cx="4267200" cy="6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22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 АЛГОРИТМА CART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8" name="Google Shape;1908;p122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09" name="Google Shape;190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95" y="1221600"/>
            <a:ext cx="6272558" cy="31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23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 АЛГОРИТМА CART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5" name="Google Shape;1915;p123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16" name="Google Shape;191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04" y="1221600"/>
            <a:ext cx="8568951" cy="315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24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 АЛГОРИТМА CART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22" name="Google Shape;1922;p124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23" name="Google Shape;192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16" y="1437624"/>
            <a:ext cx="6336179" cy="318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25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 АЛГОРИТМА CART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29" name="Google Shape;1929;p125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30" name="Google Shape;193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491630"/>
            <a:ext cx="6103410" cy="302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26"/>
          <p:cNvSpPr txBox="1"/>
          <p:nvPr/>
        </p:nvSpPr>
        <p:spPr>
          <a:xfrm>
            <a:off x="539552" y="222428"/>
            <a:ext cx="77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ПРИМЕР РАБОТЫ АЛГОРИТМА CART</a:t>
            </a:r>
            <a:endParaRPr b="1" sz="2000">
              <a:solidFill>
                <a:schemeClr val="accen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36" name="Google Shape;1936;p126"/>
          <p:cNvSpPr txBox="1"/>
          <p:nvPr/>
        </p:nvSpPr>
        <p:spPr>
          <a:xfrm>
            <a:off x="8822813" y="222428"/>
            <a:ext cx="4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/>
          </a:p>
        </p:txBody>
      </p:sp>
      <p:pic>
        <p:nvPicPr>
          <p:cNvPr id="1937" name="Google Shape;193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113588"/>
            <a:ext cx="6107742" cy="340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/>
        </p:nvSpPr>
        <p:spPr>
          <a:xfrm>
            <a:off x="4191000" y="590550"/>
            <a:ext cx="495300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sz="5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60"/>
          <p:cNvCxnSpPr/>
          <p:nvPr/>
        </p:nvCxnSpPr>
        <p:spPr>
          <a:xfrm>
            <a:off x="4224865" y="2150528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20" name="Google Shape;420;p60"/>
          <p:cNvSpPr txBox="1"/>
          <p:nvPr>
            <p:ph idx="4294967295" type="ctrTitle"/>
          </p:nvPr>
        </p:nvSpPr>
        <p:spPr>
          <a:xfrm>
            <a:off x="4191000" y="1543050"/>
            <a:ext cx="470535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>
                <a:solidFill>
                  <a:srgbClr val="3F3F3F"/>
                </a:solidFill>
              </a:rPr>
              <a:t>Граница принятия решения</a:t>
            </a:r>
            <a:endParaRPr b="0" i="0" sz="4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ng\Desktop\iStock_000012344803Large.jpg" id="421" name="Google Shape;421;p60"/>
          <p:cNvPicPr preferRelativeResize="0"/>
          <p:nvPr/>
        </p:nvPicPr>
        <p:blipFill rotWithShape="1">
          <a:blip r:embed="rId3">
            <a:alphaModFix/>
          </a:blip>
          <a:srcRect b="7245" l="0" r="0" t="0"/>
          <a:stretch/>
        </p:blipFill>
        <p:spPr>
          <a:xfrm>
            <a:off x="685800" y="361950"/>
            <a:ext cx="3200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/>
        </p:nvSpPr>
        <p:spPr>
          <a:xfrm>
            <a:off x="838200" y="3867150"/>
            <a:ext cx="2895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/>
        </p:nvSpPr>
        <p:spPr>
          <a:xfrm>
            <a:off x="381000" y="28575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Логистическая регрессия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677" y="1057275"/>
            <a:ext cx="2322957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1600698"/>
            <a:ext cx="1981581" cy="4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124475" y="2190750"/>
            <a:ext cx="566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Предсказывается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          “ if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775" y="2351477"/>
            <a:ext cx="657225" cy="25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1450" y="2292612"/>
            <a:ext cx="1421797" cy="2935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333600" y="3557875"/>
            <a:ext cx="55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предсказывается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          “  if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2822" y="3699562"/>
            <a:ext cx="670370" cy="25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2497" y="3659747"/>
            <a:ext cx="1421797" cy="29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/>
          <p:cNvPicPr preferRelativeResize="0"/>
          <p:nvPr/>
        </p:nvPicPr>
        <p:blipFill rotWithShape="1">
          <a:blip r:embed="rId9">
            <a:alphaModFix/>
          </a:blip>
          <a:srcRect b="0" l="0" r="28698" t="0"/>
          <a:stretch/>
        </p:blipFill>
        <p:spPr>
          <a:xfrm>
            <a:off x="5597650" y="285750"/>
            <a:ext cx="2756975" cy="18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